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4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ிஷேகம் வந்திறங்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க்குள் அகமகிழவே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ல் நிறைந்திடும் 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ரிசனம் தோன்றிடுதே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ின் மாமழை பொழிய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ம்சமான யாவர் மீதும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ஆவிக்குள் ஜீவிப்ப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யம் பெறும் வாழ்வாக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ம்சம் உலகத்தை முற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ற்கொள்ளும் ஜீவியமே – ஆவிய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ஆவியின் பெலத்தால் நிறைந்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ோலியாத்தை வீழ்த்தின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வீதைப் போல் அபிஷேகத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ென்றும் நிறைந்திருப்போம்- ஆவிய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அபிஷேகம் இழந்திட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ம்சோன் சவுலைப் 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வாலிப ஜீவிய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ச்சரிக்கையுடன் வாழ்ந்திடு – ஆவிய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ஆவிக்குள் ஜீவித்தி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ில் அனலாயி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் இயேசு அளி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லோக பாக்கியமே – ஆவியின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2026-11-02T05:10:24Z</dcterms:created>
  <dcterms:modified xsi:type="dcterms:W3CDTF">2026-11-02T05:10:24Z</dcterms:modified>
  <dc:title>துதிப் பாடல்கள் : 85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