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4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வந்திற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க்குள் அகமகிழவ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நிறைந்திட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சனம் தோன்றிடுத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மாமழை பொ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மான யாவர் மீது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விக்குள் ஜீவிப்ப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் பெறும் வாழ்வா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ம் உலகத்தை மு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ற்கொள்ளும் ஜீவியமே –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வியின் பெலத்தால் நிறை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லியாத்தை வீழ்த்தின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ைப் போல் அபிஷேக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நிறைந்திருப்போம்-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ிஷேகம் இழந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ம்சோன் சவுலைப்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லிப ஜீவி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ச்சரிக்கையுடன் வாழ்ந்திடு – ஆவ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விக்குள் ஜீவித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அனலாயி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இயேசு அள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பாக்கியமே – ஆவியின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2026-09-16T22:31:40Z</dcterms:created>
  <dcterms:modified xsi:type="dcterms:W3CDTF">2026-09-16T22:31:40Z</dcterms:modified>
  <dc:title>துதிப் பாடல்கள்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