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presProps" Target="presProps.xml"/>
  <Relationship Id="rId77" Type="http://schemas.openxmlformats.org/officeDocument/2006/relationships/viewProps" Target="viewProps.xml"/>
  <Relationship Id="rId7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will sing of the mercies of the LORD for ever: with my mouth will I make known your faithfulness to all generation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will sing of the mercies of the LORD for ever: with my mouth will I make known your faithfulness to all generation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I have said, Mercy shall be built up for ever: your faithfulness shall you establish in the very heaven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have made a covenant with my chosen, I have sworn unto David my servant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r seed will I establish for ever, and build up your throne to all generations. Sela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r seed will I establish for ever, and build up your throne to all generations. Sela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 heavens shall praise your wonders, O LORD: your faithfulness also in the congregation of the saint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 heavens shall praise your wonders, O LORD: your faithfulness also in the congregation of the saint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who in the heaven can be compared unto the LORD? who among the sons of the mighty can be likened unto the LORD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God is greatly to be feared in the assembly of the saints, and to be had in reverence of all them that are about hi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God is greatly to be feared in the assembly of the saints, and to be had in reverence of all them that are about him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 LORD God of hosts, who is a strong LORD like unto you? or to your faithfulness round about you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 LORD God of hosts, who is a strong LORD like unto you? or to your faithfulness round about you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ou rule the raging of the sea: when the waves thereof arise, you still them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You have broken Rahab in pieces, as one that is slain; you have scattered yours enemies with your strong arm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You have broken Rahab in pieces, as one that is slain; you have scattered yours enemies with your strong arm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heavens are yours, the earth also is yours: as for the world and the fullness thereof, you have founded them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heavens are yours, the earth also is yours: as for the world and the fullness thereof, you have founded them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north and the south you have created them: Tabor and Hermon shall rejoice in your nam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north and the south you have created them: Tabor and Hermon shall rejoice in your nam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 have a mighty arm: strong is your hand, and high is your right han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Justice and judgment are the habitation of your throne: mercy and truth shall go before your fac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Justice and judgment are the habitation of your throne: mercy and truth shall go before your fac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lessed is the people that know the joyful sound: they shall walk, O LORD, in the light of your countenanc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lessed is the people that know the joyful sound: they shall walk, O LORD, in the light of your countenanc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n your name shall they rejoice all the day: and in your righteousness shall they be exalte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you are the glory of their strength: and in your favour our horn shall be exalte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the LORD is our defence; and the Holy One of Israel is our king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n you spoke in vision to your holy one, and said, I have laid help upon one that is mighty; I have exalted one chosen out of the peopl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n you spoke in vision to your holy one, and said, I have laid help upon one that is mighty; I have exalted one chosen out of the people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I have found David my servant; with my holy oil have I anointed him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With whom my hand shall be established: mine arm also shall strengthen him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enemy shall not exact upon him; nor the son of wickedness afflict him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I will beat down his foes before his face, and plague them that hate him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But my faithfulness and my mercy shall be with him: and in my name shall his horn be exalte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I will set his hand also in the sea, and his right hand in the river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He shall cry unto me, You are my father, my God, and the rock of my salvation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lso I will make him my firstborn, higher than the kings of the earth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My mercy will I keep for him for evermore, and my covenant shall stand fast with him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My mercy will I keep for him for evermore, and my covenant shall stand fast with him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His seed also will I make to endure for ever, and his throne as the days of heaven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His seed also will I make to endure for ever, and his throne as the days of heaven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If his children forsake my law, and walk not in my judgments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If they break my statutes, and keep not my commandments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Then will I visit their transgression with the rod, and their iniquity with stripes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Nevertheless my loving kindness will I not utterly take from him, nor suffer my faithfulness to fail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My covenant will I not break, nor alter the thing that is gone out of my lips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Once have I sworn by my holiness that I will not lie unto David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His seed shall endure for ever, and his throne as the sun before me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It shall be established for ever as the moon, and as a faithful witness in heaven. Selah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It shall be established for ever as the moon, and as a faithful witness in heaven. Selah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But you have cast off and abhorred, you have been angry with yours anointed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You have made void the covenant of your servant: you have profaned his crown by casting it to the ground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You have made void the covenant of your servant: you have profaned his crown by casting it to the ground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You have broken down all his hedges; you have brought his strong holds to ruin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All that pass by the way spoil him: he is a reproach to his neighbours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You have set up the right hand of his adversaries; you have made all his enemies to rejoice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You have also turned the edge of his sword, and have not made him to stand in the battle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You have made his glory to cease, and cast his throne down to the ground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The days of his youth have you shortened: you have covered him with shame. Selah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How long, LORD? will you hide yourself for ever? shall your wrath burn like fire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How long, LORD? will you hide yourself for ever? shall your wrath burn like fire?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Remember how short my time is: wherefore have you made all men in vain?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Remember how short my time is: wherefore have you made all men in vain?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What man is he that lives, and shall not see death? shall he deliver his soul from the hand of the grave? Selah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What man is he that lives, and shall not see death? shall he deliver his soul from the hand of the grave? Selah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Lord, where are your former loving kindnesses, which you sware unto David in your truth?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Remember, Lord, the reproach of your servants; how I do bear in my bosom the reproach of all the mighty people;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Remember, Lord, the reproach of your servants; how I do bear in my bosom the reproach of all the mighty people;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Wherewith yours enemies have reproached, O LORD; wherewith they have reproached the footsteps of yours anointed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Wherewith yours enemies have reproached, O LORD; wherewith they have reproached the footsteps of yours anointed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Blessed be the LORD for evermore. Amen, and Ame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ின் கிருபைகளை என்றென்றைக்கும் பாடுவேன்; உமது உண்மையைத் தலைமுறை தலைமுறையாக என் வாய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ருபை என்றென்றைக்கும் ஸ்திரப்பட்டிருக்கும்; உமது உண்மையை வானங்களிலே ஸ்தாபிப்பீர் என்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ால் தெரிந்துகொள்ளப்பட்டவனோடே உடன்படிக்கைபண்ணி என்தாசனாகிய தாவீதை நோக்க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றென்றைக்கும் உன் சந்ததியை நிலைப்படுத்தி, தலைமுறை தலைமுறையாக என் சிங்காசனத்தை ஸ்தாப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ஆணையிட்டேன் என்றார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வானங்கள் உம்முடைய அதிசயங்களைத் துதிக்கும் பரிசுத்தவான்களின் சபையிலே உம்முடைய உண்ம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ளங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ாயமண்டலத்தில் கர்த்தருக்கு நிகரானவர் யார்? பலவான்களின் புத்திரரில் கர்த்தருக்கு ஒப்பானவர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பரிசுத்தவான்களுடைய ஆலோசனைச் சபையில் மிகவும் பயப்படத்தக்கவர், தம்மைச் சூழ்ந்திரு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ைவராலும் அஞ்சப்படத்தக்க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னைகளின் தேவனாகிய கர்த்தாவே, உம்மைப்போல் வல்லமையுள்ள கர்த்தர் யார்? உம்முடைய உண்மை உம்ம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ூழ்ந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, சமுத்திரத்தின் பெருமையை ஆளுகிறவர்; அதின் அலைகள் எழும்பும்போது அவைகளை அடங்கப்பண்ண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ராகாபை வெட்டுண்ட ஒருவனைப்போல் ஒடுக்கினீர்; உமது வல்லமையான புயத்தினால் உ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ுருக்களைச் சிதறடி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ங்கள் உம்முடையது, பூமியும் உம்முடையது, பூலோகத்தையும் அதிலுள்ள யாவையு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ஸ்திபாரப்படுத்த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டக்கையும் தெற்கையும் நீர் உண்டாக்கினீர், தாபோரும் எர்மோனும் உம்முடைய நாமம் விளங்க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ெம்பீர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க்கு வல்லமையுள்ள புயமிருக்கிறது; உம்முடைய கரம் பராக்கிரமமுள்ளது; உம்முடைய வலதுகரம் உன்னதமா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தியும் நியாயமும் உம்முடைய சிங்காசனத்தின் ஆதாரம்; கிருபையும் சத்தியமும் உமக்கு முன்ப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ெம்பீரசத்தத்தை அறியும் ஜனங்கள் பாக்கியமுள்ளவர்கள்; கர்த்தாவே, அவர்கள் உம்முடைய முக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ச்சத்தில் நட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உம்முடைய நாமத்தில் நாடோறும் களிகூர்ந்து, உம்முடைய நீதியால் உயர்ந்த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ே அவர்கள் பலத்தின் மகிமையாயிருக்கிறீர்; உம்முடைய தயவினால் எங்கள் கொம்பு உய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ால் எங்கள் கேடகமும் இஸ்ரவேலின் பரிசுத்தரால் எங்களுடைய ராஜாவும்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நீர் உம்முடைய பக்தனுக்குத் தரிசனமாகி: சகாயஞ்செய்யத்தக்க சக்தியை ஒரு சவுரியவா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த்து, ஜனத்தில் தெரிந்துகொள்ளப்பட்டவனை உயர்த்த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தாசனாகிய தாவீதைக் கண்டுபிடித்தேன்; என் பரிசுத்த தைலத்தினால் அவனை அபிஷேகம்பண்ண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கை அவனோடே உறுதியாயிருக்கும்; என் புயம் அவனைப் பலப்படுத்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த்துரு அவனை நெருக்குவதில்லை; நியாயக்கேட்டின் மகன் அவனை ஒடுக்க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சத்துருக்களை அவனுக்குமுன்பாக மடங்கடித்து, அவனைப் பகைக்கிறவர்களை வெட்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உண்மையும் என் கிருபையும் அவனோடிருக்கும், என் நாமத்தினால் அவன் கொம்பு உய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கையைச் சமுத்திரத்தின்மேலும், அவன் வலதுகரத்தை ஆறுகள்மேலும் ஆளும்படி வை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என்னை நோக்கி: நீர் என் பிதா, என் தேவன், என் இரட்சிப்பின் கன்மலையென்று சொல்ல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அவனை எனக்கு முதற்பேறானவனும், பூமியின் ராஜாக்களைப்பார்க்கிலும் மகா உயர்ந்தவனுமாக்க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கிருபையை என்றென்றைக்கும் அவனுக்காகக் காப்பேன்; என் உடன்படிக்கை, அவனு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றுதிப்படுத்த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சந்ததி என்றென்றைக்கும் நிலைத்திருக்கவும், அவன் ராஜாசனம் வானங்களுள்ளம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நிற்கவும்செய்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பிள்ளைகள் என் நியாயங்களின்படி நடவாமல் என் வேதத்தை விட்டு விலக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கட்டளைகளைக் கைக்கொள்ளாமல் என் நியமங்களை மீறிநடந்தால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மீறுதலை மிலாற்றினாலும், அவர்கள் அக்கிரமத்தை வாதைகளினாலும் தண்ட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னாலும் என் கிருபையை அவனைவிட்டு விலக்காமலும், என் உண்மையில் பிசகாமலும் இ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ன் உடன்படிக்கையை மீறாமலும், என் உதடுகள் விளம்பினதை மாற்றாமலும் இ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ஒருவிசை என் பரிசுத்தத்தின்பேரில் ஆணையிட்டேன், தாவீதுக்கு நான் பொய்சொல்ல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ன் சந்ததி என்றென்றைக்கும் இருக்கும்; அவன் சிங்காசனம் சூரியனைப்போல எனக்கு முன்பாக நிலைநிற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ந்திரனைப்போல அது என்றென்றைக்கும் உறுதியாயும், ஆகாயமண்டலத்துச் சாட்சியைப்போல் உண்மையா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ும் என்று விளம்பினீர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னாலும் நீர் எங்களை வெறுத்துத் தள்ளிவிட்டீர், நீர் அபிஷேகம்பண்ணுவித்தவன்மேல் உக்கிரமா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மது அடியானுடன் நீர் பண்ணின உடன்படிக்கையை ஒழித்துவிட்டு, அவன் கிரீடத்தைத் தரையிலேதள்ள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மானப்படுத்த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ன் மதில்களையெல்லாம் தகர்த்துப்போட்டு, அவன் அரணான ஸ்தலங்களைப் பாழாக்க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வழிநடக்கிற யாவரும் அவனைக் கொள்ளையிடுகிறார்கள்; தன் அயலாருக்கு நிந்தையா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சத்துருக்களின் வலதுகையை நீர் உயர்த்தி, அவன் விரோதிகள் யாவரும் சந்தோஷிக்கும்படிசெய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பட்டயத்தின் கருக்கை மழுக்கிப்போட்டு, அவனை யுத்தத்தில் நிற்காதபடி செய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ன் மகிமையை அற்றுப்போகப்பண்ணி, அவன் சிங்காசனத்தைத் தரையிலே தள்ள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ன் வாலிபநாட்களைக் குறுக்கி, அவனை வெட்கத்தால் மூடினீர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துவரைக்கும், கர்த்தாவே! நீர் என்றென்றைக்கும் மறைந்திருப்பீரோ? உமது கோபம் அக்கினியைப்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ிய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என் ஜீவன் எவ்வளவு நிலையற்றது என்பதை நினைத்தருளும்; மனுபுத்திரர் யாவரையும் வீணாகச் சிருஷ்ட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ண்டியதெ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மரணத்தைக் காணாமல் உயிரோடிருப்பவன் யார்? தன் ஆத்துமாவைப் பாதாள வல்லடிக்கு விலக்கிவிடுகிறவ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ண்டவரே, நீர் தாவீதுக்கு உம்முடைய உண்மையைக்கொண்டு சத்தியம்பண்ணின உமது பூர்வ கிருபைகள் எங்க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ண்டவரே, உம்முடைய சத்துருக்கள் உம்முடைய ஊழியக்காரரையும் நீர் அபிஷேகம்பண்ணினவனின் காலடி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ந்திக்கிறபடியி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கர்த்தாவே, உமது அடியார் சுமக்கும் நிந்தையையும், வலுமையான ஜனங்களெல்லாராலும் நான் என் மட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மக்கும் என் நிந்தையையும் நினை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ர்த்தருக்கு என்றென்றைக்கும் ஸ்தோத்திரமுண்டாவதாக. ஆமென், ஆமெ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2026-09-17T05:40:28Z</dcterms:created>
  <dcterms:modified xsi:type="dcterms:W3CDTF">2026-09-17T05:40:28Z</dcterms:modified>
  <dc:title>சங்கீதம் : 89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