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தத்தளிப்பின் சத்தத்தைக்கேட்கிறோம்; திகிலுண்டு, சமாதான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 அதற்கு நீங்கலாகி இரட்சிக்கப்பட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 அதற்கு நீங்கலாகி இரட்சிக்கப்பட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தேவனாகிய கர்த்தரையும், நான் தங்களுக்கு எழுப்பப்போகிற தங்கள் ராஜாவாகிய தாவீதையுமே சேவ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உன் புண் ஆறாததாயும் உன் காயம் கொடியதாயும்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ாயங்களைக் கட்டும்படி உனக்காக ஏற்படுவாரில்லை; உன்னைச் சொஸ்தப்படுத்தும் ஔஷதங்களும் இ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 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 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லிருந்து ஸ்தோத்திரமும் ஆடல்பாடலின் சத்தமும் புறப்படும்; அவர்களை வர்த்திக்கப்பண்ணுவேன், அவர்கள் குறுகிப்போவதில்லை, அவர்களை மகிமைப்படுத்துவேன், அவர்கள் சிறுமைப்படுவதில்லை.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லிருந்து ஸ்தோத்திரமும் ஆடல்பாடலின் சத்தமும் புறப்படும்; அவர்களை வர்த்திக்கப்பண்ணுவேன், அவர்கள் குறுகிப்போவதில்லை, அவர்களை மகிமைப்படுத்துவேன், அவர்கள் சிறுமைப்படுவதில்லை.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 ஜனமாயிருப்பீர்கள், நான் உங்கள் தேவனாயிரு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 தலையின்மேல் மோத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 தலையின்மேல் மோத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 தணியாது; கடைசி நாட்களில் அதை உணர்ந்து கொள்ளுவ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 தணியாது; கடைசி நாட்களில் அதை உணர்ந்து கொள்ளு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ஏரேமியாவுக்கு உண்டான வார்த்தை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சொல்லுகிறது என்னவென்றால், நான் உன்னோடே சொன்ன எல்லா வார்த்தைகளையும் ஒரு புஸ்தகத்தில் எழுதிக்கொ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கர்த்தர் இஸ்ரவேலையும் யூதாவையுங்குறித்துச் சொன்ன வார்த்தை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ಹೀಗೆ ಹೇಳುತ್ತಾನೆ--ನಾವು ನಡುಗುವಿಕೆಯ ಮತ್ತು ಭಯದ ಸ್ವರವನ್ನು ಕೇಳಿದ್ದೇವೆಯೇ ಹೊರತು ಸಮಾಧಾನದ್ದ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ಗ ವಿಚಾರಿಸಿ ನೋಡಿರಿ; ಗಂಡಸು ಪ್ರಸವವೇದನೆ ಪಡುವದುಂಟೇ? ನಾನು ಯಾಕೆ ಪುರುಷರೆಲ್ಲರನು ಪ್ರಸವವೇದನೆ ಪಡುವ ಸ್ತ್ರೀ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ಡುವಿನ ಮೇಲೆ ಕೈ ಇಟ್ಟವರ ಹಾಗೆ ನೋಡುತ್ತೇನೆ; ಯಾಕೆ ಮುಖಗಳೆಲ್ಲಾ ಕಳೆಗುಂದಿದವ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ಯ್ಯೋ, ಆ ದಿನವು ಭಯಂಕರವಾದದ್ದು; ಅದರಂಥದ್ದು ಯಾವದೂ ಇಲ್ಲ; ಅದು ಯಾಕೋಬನಿಗೆ ಇಕ್ಕಟ್ಟಿನ ಕಾಲವೇ; ಆದಾಗ್ಯೂ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ಿಂದ ರಕ್ಷಿಸಲ್ಪ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 ದಿವಸದಲ್ಲಿ ಆಗುವದೇನಂದರೆ--ನಾನು ಅವನ ನೊಗವನ್ನು ನಿನ್ನ ಕುತ್ತಿಗೆಯ ಮೇಲಿನಿಂದ ಮುರಿದು ಹಾಕುವೆನು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ಧನಗಳನ್ನು ಹರಿದುಬಿಡುವೆನು; ಅನ್ಯರು ಇನ್ನು ಅವನಿಂದ ಸೇವೆ ಮಾಡಿಸಿಕೊಳ್ಳುವದಿಲ್ಲವೆಂದು ಸೈನ್ಯ ಗಳ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ಅವರು ತಮ್ಮ ದೇವರಾದ ಕರ್ತನಿಗೂ ಅವರಿಗೋಸ್ಕರ ನಾನು ಎಬ್ಬಿ ಸುವ ಅವರ ಅರಸನಾದ ದಾವೀದನಿಗೂ ಸೇವೆ ಮಾಡ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ನನ್ನ ಸೇವಕನಾದ ಯಾಕೋ ಬನೇ, ಭಯಪಡಬೇಡ ಎಂದು ಕರ್ತನು ಅನ್ನುತ್ತಾನೆ; ಇಸ್ರಾಯೇಲೇ ಹೆದರಬೇಡ; ಇಗೋ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ದೂರದಿಂದಲೂ ನಿನ್ನ ಸಂತಾನವನ್ನು ಸೆರೆ ಒಯ್ದ ದೇಶದಿಂದಲೂ ರಕ್ಷಿಸುತ್ತೇನೆ; ಯಾಕೋಬನು ತಿರುಗಿ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ಶ್ರಾಂತಿಯಲ್ಲಿರುವನು; ಹೆದರಿಸುವವನಿಲ್ಲದೆ ಸೌಖ್ಯವ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ನ್ನು ರಕ್ಷಿಸುವದಕ್ಕೆ ನಾನು ನಿನ್ನ ಸಂಗಡ ಇದ್ದೇನೆಂದು ಕರ್ತನು ಅನ್ನುತ್ತಾನೆ; ನಿನ್ನನ್ನು ಎ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ುರಿಸಿದೆನೋ ಆ ಎಲ್ಲಾ ಜನಾಂಗ ಗಳನ್ನು ನಾನು ನಿರ್ಮೂಲ ಮಾಡಿದಾಗ್ಯೂ ನಿನ್ನನ್ನು ನಿರ್ಮೂಲ ಮಾಡುವದಿಲ್ಲ; ಮಿತ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ಶಿಕ್ಷಿಸುವೆನು. ಆದರೆ ನಾನು ಶಿಕ್ಷಿಸದೆ ಬಿ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ಹೀಗೆ ಹೇಳುತ್ತಾನೆ--ನಿನ್ನ ಗಾಯವು ಗುಣಹೊಂದದು ನಿನ್ನ ಬಾಸುಂಡೆಯು ಅಘೋರ ವಾ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ದನ್ನು ನಿನಗೆ ಕಟ್ಟುವ ಹಾಗೆ ನಿನಗೋ ಸ್ಕರ ವಾದಿಸುವವರು ಯಾರೂ ಇರುವದಿಲ್ಲ. ವಾಸಿ ಮಾಡುವ ಔಷಧಗಳು ನಿನಗೆ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ನ್ನು ಪ್ರೀತಿ ಮಾಡುವವರೆಲ್ಲರು ನಿನ್ನನ್ನು ಮರೆತುಬಿಟ್ಟಿದ್ದಾರೆ, ನಿನ್ನನ್ನು ಹುಡುಕುವದಿಲ್ಲ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ಕ್ರಮಗಳು ಬಹಳವೂ ನಿನ್ನ ಪಾಪಗಳು ಪ್ರಬಲವೂ ಆಗಿರುವದರಿಂದ ಶತ್ರುವಿನ ಗಾಯದಿಂದಲೂ ಕ್ರೂರನ ಶಿಕ್ಷೆಯಿಂದಲೂ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ಗಾಯಪಡ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ನ್ನ ಗಾಯದ ನೋವಿನ ನಿಮಿತ್ತ ಯಾಕೆ ಕೂಗುತ್ತೀ? ನಿನ್ನ ದುಃಖವು ಗುಣವಾಗ ದಂಥದ್ದೇ; ನಿನ್ನ ಅಕ್ರಮಗಳು ಬಹಳವಾಗಿರುವ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ಂದಲೂ ನಿನ್ನ ಪಾಪಗಳು ಪ್ರಬಲವಾಗಿರುವದ ರಿಂದಲೂ ಇವುಗಳನ್ನು ನಿನಗೆ 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ೂ ನಿನ್ನನ್ನು ನುಂಗುವವರೆಲ್ಲರೂ ನುಂಗಲ್ಪಡು ವರು; ನಿನ್ನ ವಿರೋಧಿಗಳಲ್ಲಿ ಪ್ರತಿಯೊಬ್ಬನೂ ಸೆರೆಗೆ ಹೋಗ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ಕೊಳ್ಳೆಮಾಡುವವರು ಕೊಳ್ಳೆ ಯಾಗುವರು; ನಿನಗೆ ಬಲೆ ಬೀಸುವವರೆಲ್ಲರನ್ನು ನಾನು ಬಲೆಗೆ ಒಪ್ಪ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ಚೀಯೋನು ತಳ್ಳಿಬಿಡಲ್ಪ ಟ್ಟದ್ದೂ ಅದನ್ನು ವಿಚಾರಿಸುವವರು ಯಾರೂ ಇಲ್ಲ ವೆಂದೂ ಅವರು ನಿನ್ನ ವಿಷಯ ಹೇಳುವದರಿಂದ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ೇಮವನ್ನುಂಟು ಮಾಡುವೆನು; ನಿನ್ನ ಗಾಯ ಗಳನ್ನು ಸ್ವಸ್ಥ ಮಾಡುವೆ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ಹೀಗೆ ಹೇಳುತ್ತಾನೆ--ಇಗೋ, ನಾನು ಯಾಕೋಬನ ಗುಡಾರಗಳ ಸೆರೆಯನ್ನು ತಿರುಗಿ ತರುತ್ತೇನೆ; ಅವನ ನಿವಾಸ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ುಣಿಸುತ್ತೇನೆ; ಪಟ್ಟಣವು ಅದರ ದಿಣ್ಣೆಯ ಮೇಲೆ ಕಟ್ಟಲ್ಪಡುವದು; ಅರಮನೆಯು ತಕ್ಕಸ್ಥಳದಲ್ಲಿ ನೆಲೆಯ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ುಗಳೊಳಗಿಂದ ಕೃತಜ್ಞತಾ ಸ್ತೋತ್ರವೂ ಸಂತೋ ಷಪಡುವವರ ಸ್ವರವೂ ಹೊರಡುವದು; ಅವರನ್ನು ಅಭಿವೃದ್ಧಿಮಾಡುವೆನ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ಚವಾಗಿರರು, ಅವರು ಅಲ್ಪವಾಗದ ಹಾಗೆ ಅವರಿಗೆ ಘನವನ್ನು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 ಮಕ್ಕಳು ಸಹ ಪೂರ್ವ ಕಾಲದ ಹಾಗೆ ಇರುವರು; ಅವರ ಸಭೆಯು ನನ್ನ ಮುಂದೆ ಸ್ಥಾಪಿಸಲ್ಪಡುವದು;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ಿಸುವವರೆಲ್ಲರನ್ನು ವಿಚಾ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ರ ಪ್ರಧಾನರು ಅವರೊಳಗೆ ಇರುವರು; ಅವರನ್ನಾಳುವವನು ಅವರ ಮಧ್ಯದಲ್ಲಿಂದ ಹೊರಡುವನು; ನಾನು ಅವನನ್ನು ಹತ್ತಿರ ಬರಮಾ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ೆನು; ಅವನು ನನಗೆ ಸವಿಾಪಿಸುವನು; ಆದರೆ ನನಗೆ ಸವಿಾಪಿಸುವದಕ್ಕೆ ತನ್ನ ಹೃದಯ ನಿಶ್ಚಯ ಮಾಡಿಕೊಂಡ ಇವನಾರ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ವು ನನಗೆ ಜನರಾಗಿರುವಿರಿ; ನಾನು ನಿಮಗೆ ದೇವರಾಗ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ಗೋ, ಕರ್ತನ ಬಿರುಗಾಳಿ ರೌದ್ರವಾಗಿ ಹೊರ ಡುತ್ತದೆ. ಅದು ಬಡಕೊಂಡು ಹೋಗುವ ಬಿರುಗಾಳಿ ಯೇ; ಬಾಧೆಯು ದುಷ್ಟರ ತಲ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ಬೀ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 ಕೋಪದ ಉರಿಯು ಅದನ್ನು ಮಾಡುವ ವರೆಗೂ ತನ್ನ ಹೃದಯದ ಆಲೋಚನೆಗಳನ್ನು ನಡಿಸಿ ರುವ ವರೆಗೂ ತಿರುಗುವದಿಲ್ಲ;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ತ್ಯದಿನದಲ್ಲಿ ಅದನ್ನು ಯೋಚಿಸ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ರೆವಿಾಯನಿಗೆ ಕರ್ತನಿಂದ ಉಂಟಾದ ವಾಕ್ಯವೇನಂದರೆ, ಇಸ್ರಾಯೇಲಿನ ದೇವ ರಾದ ಕರ್ತನು ಹೀಗೆ ಹೇಳುತ್ತಾನ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ನಿನಗೆ ಹೇಳಿದ ವಾಕ್ಯಗಳನ್ನೆಲ್ಲಾ ಒಂದು ಪುಸ್ತಕದಲ್ಲಿ ಬ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ಗೋ, ದಿನಗಳು ಬರುವವೆಂದು ಕರ್ತನು ಅನ್ನು ತ್ತಾನೆ; ಆಗ ನಾನು ನನ್ನ ಜನರಾದ ಇಸ್ರಾಯೇಲ್‌ ಮತ್ತು ಯೆಹೂದದ ಸೆರೆಯ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 ಬರ ಮಾಡುತ್ತೇನೆ; ಆಗ ನಾನು ಅವರ ತಂದೆಗಳಿಗೆ ಕೊಟ್ಟ ದೇಶಕ್ಕೆ ಅವರನ್ನು ತಿರುಗಿ ಬರಮಾಡುತ್ತೇನೆ; ಅವರ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ಧೀನ ಮಾಡ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ಇಸ್ರಾಯೇಲನ್ನೂ ಯೆಹೂದವನ್ನೂ ಕುರಿತು ಹೇಳಿದ ವಾಕ್ಯಗಳು ಇವೇ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2026-10-21T09:39:15Z</dcterms:created>
  <dcterms:modified xsi:type="dcterms:W3CDTF">2026-10-21T09:39:15Z</dcterms:modified>
  <dc:title>ಯೆರೆಮೀಯನು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