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ில் ஒருவனுக்கு வேறொருவனோடே வழக்குண்டானால், வழக்காடும்படி அவன் பரிசுத்தவான்களிடத்தில் போகாமல், அநீதக்காரரிடத்தில் போகத் துணிகிறதென்ன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ில் ஒருவனுக்கு வேறொருவனோடே வழக்குண்டானால், வழக்காடும்படி அவன் பரிசுத்தவான்களிடத்தில் போகாமல், அநீதக்காரரிடத்தில் போகத் துணிகிறதென்ன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ில் ஒருவனுக்கு வேறொருவனோடே வழக்குண்டானால், வழக்காடும்படி அவன் பரிசுத்தவான்களிடத்தில் போகாமல், அநீதக்காரரிடத்தில் போகத் துணிகிறதென்ன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ிசுத்தவான்கள் உலகத்தை நியாயந்தீர்ப்பார்களென்று அறியீர்களா? உலகம் உங்களால் நியாயந்தீர்க்கப்படுவதாயிருக்க, அற்ப வழக்குகளைத் தீர்க்க நீங்கள் அபாத்திரரா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ிசுத்தவான்கள் உலகத்தை நியாயந்தீர்ப்பார்களென்று அறியீர்களா? உலகம் உங்களால் நியாயந்தீர்க்கப்படுவதாயிருக்க, அற்ப வழக்குகளைத் தீர்க்க நீங்கள் அபாத்திரரா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 தூதர்களையும் நியாயந்தீர்ப்போமென்று அறியீர்களா? அப்படியிருக்க, இந்த ஜீவனுக்கேற்றவைகளை நீங்கள் தீர்த்துக்கொள்ளக்கூடாதிருக்கிறது எப்படி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 தூதர்களையும் நியாயந்தீர்ப்போமென்று அறியீர்களா? அப்படியிருக்க, இந்த ஜீவனுக்கேற்றவைகளை நீங்கள் தீர்த்துக்கொள்ளக்கூடாதிருக்கிறது எப்படி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 ஜீவனுக்கேற்ற வழக்குகள் உங்களுக்கு இருந்தால், தீர்ப்புச்செய்கிறதற்கு, சபையில் அற்பமாய் எண்ணப்பட்டவர்களை நியமித்துக்கொள்ள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 ஜீவனுக்கேற்ற வழக்குகள் உங்களுக்கு இருந்தால், தீர்ப்புச்செய்கிறதற்கு, சபையில் அற்பமாய் எண்ணப்பட்டவர்களை நியமித்துக்கொள்ள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ுக்கு வெட்கம் உண்டாகும்படி இதைச் சொல்லுகிறேன். சகோதரனுக்கும் சகோதரனுக்கும் உண்டான வழக்கைத் தீர்க்கத்தக்க விவேகி ஒருவனாகிலும் உங்களுக்குள் இல்லையா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ுக்கு வெட்கம் உண்டாகும்படி இதைச் சொல்லுகிறேன். சகோதரனுக்கும் சகோதரனுக்கும் உண்டான வழக்கைத் தீர்க்கத்தக்க விவேகி ஒருவனாகிலும் உங்களுக்குள் இல்லையா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கோதரனோடே சகோதரன் வழக்காடுகிறான், அவிசுவாசிகளுக்கு முன்பாகவும் அப்படிச் செய்கி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கோதரனோடே சகோதரன் வழக்காடுகிறான், அவிசுவாசிகளுக்கு முன்பாகவும் அப்படிச் செய்கி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ஒருவரோடொருவர் வழக்காடுகிறது எவ்விதத்திலும் குற்றமாயிருக்கிறது. அப்படிச் செய்கிறதைவிட நீங்கள் ஏன் அநியாயத்தைச் சகித்துக்கொள்ளுகிறதில்லை, ஏன் நஷ்டத்தைப் பொறுத்துக்கொள்ளுகிறதில்லை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ஒருவரோடொருவர் வழக்காடுகிறது எவ்விதத்திலும் குற்றமாயிருக்கிறது. அப்படிச் செய்கிறதைவிட நீங்கள் ஏன் அநியாயத்தைச் சகித்துக்கொள்ளுகிறதில்லை, ஏன் நஷ்டத்தைப் பொறுத்துக்கொள்ளுகிறதில்லை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ஒருவரோடொருவர் வழக்காடுகிறது எவ்விதத்திலும் குற்றமாயிருக்கிறது. அப்படிச் செய்கிறதைவிட நீங்கள் ஏன் அநியாயத்தைச் சகித்துக்கொள்ளுகிறதில்லை, ஏன் நஷ்டத்தைப் பொறுத்துக்கொள்ளுகிறதில்லை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ே அநியாயஞ்செய்கிறீர்கள், நஷ்டப்படுத்துகிறீர்கள்; சகோதரருக்கும் அப்படிச் செய்கிறீர்கள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ே அநியாயஞ்செய்கிறீர்கள், நஷ்டப்படுத்துகிறீர்கள்; சகோதரருக்கும் அப்படிச் செய்கிறீர்கள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ியாயக்காரர் தேவனுடைய ராஜ்யத்தைச் சுதந்தரிப்பதில்லையென்று அறியீர்களா? வஞ்சிக்கப்படாதிருங்கள்; வேசிமார்க்கத்தாரும், விக்கிரகாராதனைக்காரரும், விபசாரக்காரரும், சுயபுணர்ச்சிக்காரரும், ஆண்புணர்ச்சிக்காரர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ியாயக்காரர் தேவனுடைய ராஜ்யத்தைச் சுதந்தரிப்பதில்லையென்று அறியீர்களா? வஞ்சிக்கப்படாதிருங்கள்; வேசிமார்க்கத்தாரும், விக்கிரகாராதனைக்காரரும், விபசாரக்காரரும், சுயபுணர்ச்சிக்காரரும், ஆண்புணர்ச்சிக்காரர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ியாயக்காரர் தேவனுடைய ராஜ்யத்தைச் சுதந்தரிப்பதில்லையென்று அறியீர்களா? வஞ்சிக்கப்படாதிருங்கள்; வேசிமார்க்கத்தாரும், விக்கிரகாராதனைக்காரரும், விபசாரக்காரரும், சுயபுணர்ச்சிக்காரரும், ஆண்புணர்ச்சிக்காரர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ிருடரும், பொருளாசைக்காரரும், வெறியரும், உதாசினரும், கொள்ளைக்கராரும் தேவனுடைய ராஜ்யத்தைச் சுதந்தரிப்பத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ிருடரும், பொருளாசைக்காரரும், வெறியரும், உதாசினரும், கொள்ளைக்கராரும் தேவனுடைய ராஜ்யத்தைச் சுதந்தரிப்பத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ிருடரும், பொருளாசைக்காரரும், வெறியரும், உதாசினரும், கொள்ளைக்கராரும் தேவனுடைய ராஜ்யத்தைச் சுதந்தரிப்பத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ில் சிலர் இப்படிப்பட்டவர்களாயிருந்தீர்கள்; ஆயினும் கர்த்தராகிய இயேசுவின் நாமத்தினாலும், நமது தேவனுடைய ஆவியினாலும் கழுவப்பட்டீர்கள், பரிசுத்தமாக்கப்பட்டீர்கள், நீதிமான்களாக்கப்பட்டீ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ில் சிலர் இப்படிப்பட்டவர்களாயிருந்தீர்கள்; ஆயினும் கர்த்தராகிய இயேசுவின் நாமத்தினாலும், நமது தேவனுடைய ஆவியினாலும் கழுவப்பட்டீர்கள், பரிசுத்தமாக்கப்பட்டீர்கள், நீதிமான்களாக்கப்பட்டீ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்லாவற்றையும் அநுபவிக்க எனக்கு அதிகாரமுண்டு, ஆகிலும் எல்லாம் தகுதியாயிராது; எல்லாவற்றையும் அநுபவிக்க எனக்கு அதிகாரமுண்டு, ஆகிலும் நான் ஒன்றிற்கும் அடிமைப்படமாட்ட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்லாவற்றையும் அநுபவிக்க எனக்கு அதிகாரமுண்டு, ஆகிலும் எல்லாம் தகுதியாயிராது; எல்லாவற்றையும் அநுபவிக்க எனக்கு அதிகாரமுண்டு, ஆகிலும் நான் ஒன்றிற்கும் அடிமைப்படமாட்ட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யிற்றுக்குப் போஜனமும் போஜனத்துக்கு வயிறும் ஏற்கும்; ஆனாலும் தேவன் இதையும் அதையும் அழியப்பண்ணுவார். சரீரமோ வேசித்தனத்திற்கல்ல, கர்த்தருக்கே உரியது; கர்த்தரும் சரீரத்திற்கு உரியவ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யிற்றுக்குப் போஜனமும் போஜனத்துக்கு வயிறும் ஏற்கும்; ஆனாலும் தேவன் இதையும் அதையும் அழியப்பண்ணுவார். சரீரமோ வேசித்தனத்திற்கல்ல, கர்த்தருக்கே உரியது; கர்த்தரும் சரீரத்திற்கு உரியவ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் கர்த்தரை எழுப்பினாரே, நம்மையும் தமது வல்லமையினாலே எழுப்புவ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் சரீரங்கள் கிறிஸ்துவின் அவயவங்களென்று அறியீர்களா? அப்படியிருக்க, நான் கிறிஸ்துவின் அவயவங்களை வேசியின் அவயவங்களாக்கலாமா? அப்படிச் செய்யலாகாத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் சரீரங்கள் கிறிஸ்துவின் அவயவங்களென்று அறியீர்களா? அப்படியிருக்க, நான் கிறிஸ்துவின் அவயவங்களை வேசியின் அவயவங்களாக்கலாமா? அப்படிச் செய்யலாகாத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ேசியோடு இசைந்திருக்கிறவன் அவளுடனே ஒரே சரீரமாயிருக்கிறானென்று அறியீர்களா? இருவரும் ஒரே மாம்சமாயிருப்பார்கள் என்று சொல்லியிருக்கிறத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ேசியோடு இசைந்திருக்கிறவன் அவளுடனே ஒரே சரீரமாயிருக்கிறானென்று அறியீர்களா? இருவரும் ஒரே மாம்சமாயிருப்பார்கள் என்று சொல்லியிருக்கிறத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கர்த்தரோடிசைந்திருக்கிறவனும், அவருடனே ஒரே ஆவியாயிருக்கி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ேசித்தனத்திற்கு விலகியோடுங்கள். மனுஷன் செய்கிற எந்தப் பாவமும் சரீரத்திற்குப் புறம்பாயிருக்கும்; வேசித்தனஞ் செய்கிறவனோ தன் சுயசரீரத்திற்கு விரோதமாய்ப் பாவஞ்செய்கி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ேசித்தனத்திற்கு விலகியோடுங்கள். மனுஷன் செய்கிற எந்தப் பாவமும் சரீரத்திற்குப் புறம்பாயிருக்கும்; வேசித்தனஞ் செய்கிறவனோ தன் சுயசரீரத்திற்கு விரோதமாய்ப் பாவஞ்செய்கி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் சரீரமானது நீங்கள் தேவனாலே பெற்றும் உங்களில் தங்கியும் இருக்கிற பரிசுத்த ஆவியினுடைய ஆலயமாயிருக்கிறதென்றும், நீங்கள் உங்களுடையவர்களல்லவென்றும் அறியீர்களா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் சரீரமானது நீங்கள் தேவனாலே பெற்றும் உங்களில் தங்கியும் இருக்கிற பரிசுத்த ஆவியினுடைய ஆலயமாயிருக்கிறதென்றும், நீங்கள் உங்களுடையவர்களல்லவென்றும் அறியீர்களா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ிரயத்துக்குக் கொள்ளப்பட்டீர்களே; ஆகையால் தேவனுக்கு உடையவைகளாகிய உங்கள் சரீரத்தினாலும் உங்கள் ஆவியினாலும் தேவனை மகிமைப்படுத்த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825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જ્યારે તમારામાંની એક વ્યક્તિને તકરાર હોય, તો શા માટે તમે ન્યાયાધીશો પાસે કાયદાની અદાલતોમાં જા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? તે માણસો દેવ સાથે ન્યાયી હોતા નથી. તો શા માટે તે લોકોને તમે શું ન્યાયી છે તેનો નિર્ણય કરવા દ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? તમારે તો શરમાવું જોઈએ! શા માટે તમે સંતોને કોણ ન્યાયી છે તેનો નિર્ણય કરવા દેતા નથ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નિશ્ચિત રીતે તમે જાણો જ છો કે સંતો જ જગતનો ન્યાય કરશે. તો જો તમે જગતનો ન્યાય કરશો તો પછી આ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જીવી વાતને ન્યાય કરવા માટે તમે સક્ષમ છો જ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મે જાણો છો કે ભવિષ્યમાં આપણે દૂતોને ન્યાય કરીશું. તેથી નિશ્ચિત રીતે આપણે આ જીવનની બાબતોની મૂલવણ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 શકીએ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થી તમારી જો અસંમતિ હોય તો તેનો ન્યાય થવો જોઈએ, શા માટે તમે આ બાબતો તે લોકો સધી લઈ જાઓ છો કે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ૈંડળીના ભાગરૂપ નથી? તે લોકો મૈંડળી માટે કોઈ વિસાતમા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મને શરમાવવા હું આમ કહી રહ્યો છું. નિશ્ચિત રીતે તમારામાંથી બે ભાઈઓ વચ્ચેની ફરિયાદ દૂર કરી શ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વો કોઈ જ્ઞાની માણસ તમારા જૂથમાં હશ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રંતુ હવે એક ભાઈ બીજા ભાઈની વિરૂદ્ધમાં ન્યાયાલયમાં જાય છે. લોકો જે વિશ્વાસુ નથી તેવા લોકોને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ા મુકદમાનો ન્યાય કરવાનું કહો છ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જે કાનૂની કાર્યવાહી તમે એકબીજા વિરૂદ્ધ કરી છે તે પૂરવાર કરે છે કે તમે ક્યારનાય પરાજિત થઈ ચૂક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. એના બદલે તો કોઈ વ્યક્તિને તમે તમારા વિરૂદ્ધ કઈક ખોટું કરવા દીધું હોત તો સારું થાત! તમે કોઈ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ી જાતને છેતરવા દીઘી હોત તો સારું થાત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રંતુ તમે તમારી જાતેજ ખોટા કામ કરો છો અને છેતરો છો! અને તે પણ તમે ખ્રિસ્તના જ તમારા પોતાના ભાઈ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થે આમ કરો છ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મે નિશ્ચિત રીતે જાણો છો કે લોકો અપકૃત્યો કરશે તે દેવનાં રાજ્યને પ્રાપ્ત નહિ કરી શકે. મૂર્ખ 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ો. આ લોકો દેવનું રાજ્ય નહિ મેળવી શકે: લોકો કે જે તેમની જાતનો બીજા માણસો દ્વારા જાતીય ઉપયોગ થવા દ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, લોકો કે જે મૂર્તિ પૂજા કરે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લોકો કે જે વ્યભિચાર કરે છે, જે પુરુંષો પોતાની જાતને અન્ય પુરુંષોને સોંપે છે એટલે કે પુરુંષ બી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રુંષ સાથે સજાતીય સંબંધ પ્રસ્થાપિત કરે છે, લોકો જે ચોરી કરે છે, લોકો કે જે સ્વાર્થી છે, લોકો કે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ધપાનથી ચકચૂર બને છે, લોકો કે જે બીજા લોકોની નિંદા કરે છે, લોકો કે જે બીજાને છેત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ભૂતકાળમાં, તમારામાંના કેટલાએક આવા હતા. પરંતુ તમારું શુદ્ધિકરણ કરવામાં આવ્યું, અને તમને પ્રભુ ઈસ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્રિસ્ત દ્વારા અને દેવના આત્મા દ્વારા દેવ સાથે ન્યાયી બનાવવામાં આ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દરેક વસ્તુઓ માટે મને છૂટ છે.” પરંતુ દરેક વસ્તુ સારી હોતી નથી. “દરેક વસ્તુઓ માટે મને છૂટ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ંતુ કોઈ પણ વસ્તુને હું મારા પર પ્રભુત્વ સ્થાપવા દઈશ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ભોજન પેટ માટે છે, અને પેટ ભોજન માટે છે.” હા. પરંતુ દેવ બંનેનો વિનાશ કરશે. શરીર અનૈતિક શારીરિ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પ માટે નથી. શરીર પ્રભુ માટે છે, અને પ્રભુ શરીર માટ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દેવે તેના સાર્મથ્યથી પ્રભુ ઈસુને મૃત્યુમાંથી ઉઠાડ્યો. દેવ આપણને પણ ઉઠાડ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નિશ્ચિત રીતે તમે જાણો છો કે તમારા શરીર સ્વયં ખ્રિસ્તના અંશરૂપો છે. તેથી હું કદાપિ ખ્રિસ્ત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ંશરૂપ શરીરને વેશ્યા સાથે ન જોડી શકુ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શાસ્ત્રલેખમાં આ પ્રમાણે લખેલ છે કે: “બે વ્યક્તિઓ એક દેહ થશે.”તેથી તમારે જાણવું જોઈએ કે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્યક્તિ એક વેશ્યા સાથે શારીરિક સંબંધથી જોડાશે તે તેની સાથે શરીરમાં એક બન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રંતુ જે વ્યક્તિ પોતાની જાતને પ્રભુ સાથે જોડે છે તે તેની સાથે આત્મામાં એક થ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ેથી વ્યભિચારથી નાસો. અન્ય બીજા જે કઈ પાપ વ્યક્તિ કરે છે તે તેના શરીરની બહાર રહીને કરે છે. પરંત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 વ્યક્તિ વ્યભિચાર કરે છે તે તેના પોતાના શરીર વિરુંદ્ધ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મારે જાણવું જોઈએ કે તમારું શરીર તો પવિત્ર આત્માનું મંદિર છે. તમારામાં પવિત્ર આત્માનો વાસ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ને પવિત્ર આત્મા દેવમાંથી પ્રાપ્ત થયેલ છે. તમે પોતે તમારી જાતના ધણ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દેવ દ્વારા તમારું મૂલ્ય ચુકવવામાં આવ્યું છે. તેથી તમારા શરીર દ્વારા દેવને મહિમા આપ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2026-10-22T10:51:59Z</dcterms:created>
  <dcterms:modified xsi:type="dcterms:W3CDTF">2026-10-22T10:51:59Z</dcterms:modified>
  <dc:title>૧ કરિંથીઓને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