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Saviour, pilot me, 
Over life's tempestuous sea ; 
Unknown waves before me roll, 
Hiding rock and treacherous shoal ; 
Chart and compass come from Thee : 
Jesus, Saviour, pilot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s a mother stills her child, 
Thou canst hush the ocean wild ; 
Boisterous waves obey Thy will 
When Thou say'st to them Be still !  
Wondrous Sovereign of the sea, 
Jesus, Saviour, pilot 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n at last I near the shore, 
And the fearful breakers roar 
'Twixt me and the peaceful rest----
Then, while leaning on Thy breast, 
May I hear Thee say to me, 
Fear not ! I will pilot the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2026-07-09T11:02:28Z</dcterms:created>
  <dcterms:modified xsi:type="dcterms:W3CDTF">2026-07-09T11:02:28Z</dcterms:modified>
  <dc:title>Hymn : 556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