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Give the king your judgments, O God, and your righteousness unto the king's so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Give the king your judgments, O God, and your righteousness unto the king's son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 shall judge your people with righteousness, and your poor with judgmen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mountains shall bring peace to the people, and the little hills, by righteousnes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shall judge the poor of the people, he shall save the children of the needy, and shall break in pieces the oppressor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shall judge the poor of the people, he shall save the children of the needy, and shall break in pieces the oppressor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shall fear you as long as the sun and moon endure, throughout all generation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shall come down like rain upon the mown grass: as showers that water the eart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n his days shall the righteous flourish; and abundance of peace so long as the moon endure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 shall have dominion also from sea to sea, and from the river unto the ends of the eart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y that dwell in the wilderness shall bow before him; and his enemies shall lick the dust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kings of Tarshish and of the isles shall bring presents: the kings of Sheba and Seba shall offer gift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kings of Tarshish and of the isles shall bring presents: the kings of Sheba and Seba shall offer gift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Yea, all kings shall fall down before him: all nations shall serve him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he shall deliver the needy when he cries; the poor also, and him that has no helper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e shall spare the poor and needy, and shall save the souls of the needy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He shall redeem their soul from deceit and violence: and precious shall their blood be in his sight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He shall redeem their soul from deceit and violence: and precious shall their blood be in his sight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he shall live, and to him shall be given of the gold of Sheba: prayer also shall be made for him continually; and daily shall he be praise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he shall live, and to him shall be given of the gold of Sheba: prayer also shall be made for him continually; and daily shall he be praised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re shall be an handful of corn in the earth upon the top of the mountains; the fruit thereof shall shake like Lebanon: and they of the city shall flourish like grass of the earth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re shall be an handful of corn in the earth upon the top of the mountains; the fruit thereof shall shake like Lebanon: and they of the city shall flourish like grass of the earth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is name shall endure for ever: his name shall be continued as long as the sun: and men shall be blessed in him: all nations shall call him blesse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is name shall endure for ever: his name shall be continued as long as the sun: and men shall be blessed in him: all nations shall call him blesse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is name shall endure for ever: his name shall be continued as long as the sun: and men shall be blessed in him: all nations shall call him blesse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lessed be the LORD God, the God of Israel, who only does wondrous things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lessed be the LORD God, the God of Israel, who only does wondrous thing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blessed be his glorious name for ever: and let the whole earth be filled with his glory; Amen, and Amen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blessed be his glorious name for ever: and let the whole earth be filled with his glory; Amen, and Amen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 prayers of David the son of Jesse are ende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ராஜாவுக்கு உம்முடைய நியாயத்தீர்ப்புகளையும் ராஜாவின் குமாரனுக்கு உம்முடைய நீதி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உம்முடைய ஜனங்களை நீதியோடும், உம்முடைய ஏழைகளை நியாயத்தோடும் விசார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ர்வதங்கள் ஜனத்திற்குச் சமாதானத்தைத் தரும், மேடுகள் நீதியின் விளைவோட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னத்தில் சிறுமைப்படுகிறவர்களை அவர் நியாயம் விசாரித்து, ஏழையின் பிள்ளைகளை இரட்சித்து, இடுக்கண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கிறவனை நொறுக்க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ூரியனும் சந்திரனும் உள்ளமட்டும், அவர்கள் உமக்குத் தலைமுறை தலைமுறையாகப் பயந்தி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ுல்லறுப்புண்ட வெளியின் மேல் பெய்யும் மழையைப்போலவும், பூமியை நனைக்கும் தூறலைப்போலவும் இறங்க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ுடைய நாட்களில் நீதிமான் செழிப்பான்; சந்திரனுள்ளவரைக்கும் மிகுந்த சமாதானம் இ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முத்திரந்தொடங்கி மறுசமுத்திரம்வரைக்கும், நதிதொடங்கி பூமியின் எல்லைகள்வரைக்கும் அவர் அரசாள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னாந்தரத்தார் அவருக்கு முன்பாகக் குனிந்து வணங்குவார்கள்; அவருடைய சத்துருக்கள் மண்ணை நக்க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்ஷீசின் ராஜாக்களும் தீவுகளின் ராஜாக்களும் காணிக்கைகளைக் கொண்டுவருவார்கள்; ஷேபாவ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ேபாவிலுமுள்ள ராஜாக்கள் வெகுமானங்களைக் கொண்டுவர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ல ராஜாக்களும் அவரைப்பணிந்து கொள்வார்கள்; சகல ஜாதிகளும் அவரைச் சேவ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ூப்பிடுகிற எளியவனையும், உதவியற்ற சிறுமையானவனையும் அவர் விடுவ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லவீனனுக்கும் எளியவனுக்கும் அவர் இரங்கி, எளியவர்களின் ஆத்துமாக்களை இரட்ச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ஆத்துமாக்களை வஞ்சகத்திற்கும் கொடுமைக்கும் தப்புவிப்பார்; அவர்களுடைய இரத்தம் அவர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ர்வைக்கு அருமைய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பிழைத்திருப்பார், ஷேபாவின் பொன் அவருக்குக் கொடுக்கப்படும்; அவர்நிமித்தம் இடைவிட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ெபம்பண்ணப்படும், எந்நாளும் ஸ்தோத்திரிக்கப்பட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ூமியிலே மலைகளின் உச்சிகளில் ஒரு பிடி தானியம் விதைக்கப்பட்டிருக்கும்; அதின் விளைவு லீபனோனைப்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சையும்; பூமியின் புல்லைப்போல நகரத்தார் செழித்தோங்க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ுடைய நாமம் என்றென்றைக்கும் இருக்கும்; சூரியனுள்ளமட்டும் அவருடைய நாமம் சந்தான பரம்பரைய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ைக்கும்; மனுஷர் அவருக்குள் ஆசீர்வதிக்கப்படுவார்கள், எல்லா ஜாதிகளும் அவரைப் பாக்கியமுடையவர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ழ்த்த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ின் தேவனாயிருக்கிற கர்த்தராகிய தேவனுக்கு ஸ்தோத்திரமுண்டாவதாக; அவரே அதிசயங்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கிற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ுடைய மகிமை பொருந்திய நாமத்துக்கு என்றென்றைக்கும் ஸ்தோத்திரமுண்டாவதாக; பூமிமுழுவதும் அவர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யால் நிறைந்திருப்பதாக. ஆமென், ஆமெ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ஈசாயின் புத்திரனாகிய தாவீதின் விண்ணப்பங்கள் முடி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2026-09-17T05:40:30Z</dcterms:created>
  <dcterms:modified xsi:type="dcterms:W3CDTF">2026-09-17T05:40:30Z</dcterms:modified>
  <dc:title>சங்கீதம் : 72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