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presProps" Target="presProps.xml"/>
  <Relationship Id="rId82" Type="http://schemas.openxmlformats.org/officeDocument/2006/relationships/viewProps" Target="viewProps.xml"/>
  <Relationship Id="rId8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அன்னாள் ஜெபம் பண்ணி: என் இருதயம் கர்த்தருக்குள் களிகூருகிறது; என் கொம்பு கர்த்தருக்குள் உயர்ந்திருக்கிறது; என் பகைஞரின்மேல் என் வாய் திறந்திருக்கிறது; உம்முடைய இரட்சிப்பினாலே சந்தோஷப்பட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போலப் பரிசுத்தமுள்ளவர் இல்லை; உம்மையல்லாமல் வேறொருவரும் இல்லை; எங்கள் தேவனைப்போல ஒரு கன்மலையும் இல்ல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ைப்போலப் பரிசுத்தமுள்ளவர் இல்லை; உம்மையல்லாமல் வேறொருவரும் இல்லை; எங்கள் தேவனைப்போல ஒரு கன்மலையும் இ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னி மேட்டிமையான பேச்சைப் பேசாதிருங்கள்; அகந்தையான பேச்சு உங்கள் வாயிலிருந்து புறப்படவேண்டாம்; கர்த்தர் ஞானமுள்ள தேவன்; அவர் செய்கைகள் யதார்த்தமல்லவோ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லவான்களின் வில் முறிந்தது; தள்ளாடினவர்களோ பலத்தினால் இடைகட்டப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ிருப்தியாயிருந்தவர்கள் அப்பத்துக்காக கூலிவேலை செய்கிறார்கள்; பசியாயிருந்தவர்களோ இனிப் பசியாயிரார்கள்; மலடியாயிருந்தவள் ஏழு பெற்றாள்; அநேகம் பிள்ளைகளைப் பெற்றவளோ பலட்சயப்பட்ட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ொல்லுகிறவரும் உயிர்ப்பிக்கிறவருமாயிருக்கிறார்; அவரே பாதாளத்தில் இறங்கவும் அதிலிருந்து ஏறவும் பண்ணுகிறவ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கொல்லுகிறவரும் உயிர்ப்பிக்கிறவருமாயிருக்கிறார்; அவரே பாதாளத்தில் இறங்கவும் அதிலிருந்து ஏறவும் பண்ணுகிறவ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தரித்திரம் அடையச்செய்கிறவரும், ஐசுவரியம் அடையப்பண்ணுகிறவருமாயிருக்கிறார்; அவர் தாழ்த்துகிறவரும், உயர்த்துகிறவருமானவ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சிறியவனைப் புழுதியிலிருந்து எடுத்து, எளியவனைக் குப்பையிலிருந்து உயர்த்துகிறார்; அவர்களைப் பிரபுக்களோடே உட்காரவும், மகிமையுள்ள சிங்காசனத்தைச் சுதந்தரிக்கவும் பண்ணுகிறர்; பூமியின் அஸ்திபாரங்கள் கர்த்தருடையவைகள்; அவரே அவைகளின்மேல் பூச்சக்கரத்தை வைத்த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 தமது பரிசுத்தவான்களின் பாதங்களைக் காப்பார்; துன்மார்க்கர் இருளிலே மெளனமாவார்கள்; பெலத்தினால் ஒருவனும் மேற்கொள்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ோடே வழக்காடுகிறவர்கள் நொறுக்கப்படுவார்கள்; வானத்திலிருந்து அவர்கள்மேல் முழங்குவார்; கர்த்தர் பூமியின் கடையாந்தரங்களை நியாயந்தீர்த்து, தாம் ஏற்படுத்தின ராஜாவுக்குப் பெலன் அளித்து, தாம் அபிஷேகம் பண்ணினவரின் கொம்பை உயரப்பண்ணுவார் என்று துதித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ல்க்கானா ராமாவிலிருக்கிற தன் வீட்டுக்குப் போனான்; அந்தப் பிள்ளையோ, ஆசாரியனாகிய ஏலிக்கு முன்பாகக் கர்த்தருக்குப் பணிவிடை செய்துகொண்ட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ஏலியின் குமாரர் பேலியாளின் மக்களாயிருந்தார்கள்; அவர்கள் கர்த்தரை அறியவ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ந்த ஆசாரியர்கள் ஜனங்களை நடப்பித்த விதம் என்னவென்றால், எவனாகிலும் ஒரு பலியைச் செலுத்துங்காலத்தில் இறைச்சி வேகும்போது, ஆசாரியனுடைய வேலைக்காரன் மூன்று கூறுள்ள ஒரு ஆயுதத்தைத் தன் கையிலே பிடித்துவந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ாலே, கொப்பரையிலாவது பானையிலாவது சருவத்திலாவது சட்டியிலாவது குத்துவான்; அந்த ஆயுதத்தில் வருகிறதையெல்லாம் ஆசாரியன் எடுத்துக்கொள்ளுவான்; அப்படி அங்கே சீலோவிலே வருகிற இஸ்ரவேலருக்கெல்லாம் 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ொழுப்பைத் தகனிக்கிறதற்கு முன்னும், ஆசாரியனுடைய வேலைக்காரன் வந்து பலியிடுகிற மனுஷனை நோக்கி: ஆசாரியனுக்குப் பொரிக்கும்படி இறைச்சிகொடு; பச்சை இறைச்சியே அல்லாமல், அவித்ததை உன்கையிலே வாங்குகிறதில்லை என்ப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அந்த மனுஷன்: இன்று செய்யவேண்டியபடி முதலாவது கொழுப்பைத் தகனித்துவிடட்டும்; பிற்பாடு உன் மனவிருப்பத்தின்படி எடுத்துக்கொள் என்று சொன்னாலும்; அவன்: அப்படியல்ல, இப்பொழுதே கொடு, இல்லாவிட்டால் பலவந்தமாய் எடுத்துக்கொள்ளுவேன் என்ப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அந்த வாலிபரின் பாவம் கர்த்தருடைய சந்நிதியில் மிகவும் பெரிதாயிருந்தது; மனுஷர் கர்த்தரின் காணிக்கையை வெறுப்பாய் எண்ணின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முவேல் என்னும் பிள்ளையாண்டான் சணல் நூல் ஏபோத்தைத் தரித்தவனாய்க் கர்த்தருக்கு முன்பாகப் பணிவிடை செய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ுடைய தாய் வருஷந்தோறும் செலுத்தும் பலியைச் செலுத்துகிறதற்காக, தன் புருஷனோடேகூட வருகிறபோதெல்லாம், அவனுக்கு ஒரு சின்னச் சட்டையைத் தைத்துக் கொண்டு வருவ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ஏலி எல்க்கானாவையும் அவன் மனைவியையும் ஆசீர்வதித்து: இந்த ஸ்திரீ கர்த்தருக்கென்று ஒப்புக்கொடுத்ததற்குப் பதிலாகக் கர்த்தர் உனக்கு அவளாலே சந்தானம் கட்டளையிடுவாராக என்றான்; அவர்கள் தங்கள் ஸ்தானத்திற்குத் திரும்பப் போய்வி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டியே கர்த்தர் அன்னாளைக் கடாட்சித்தார்; அவள் கர்ப்பந்தரித்து மூன்று குமாரரையும் இரண்டு குமாரத்திகளையும் பெற்றாள்; சாமுவேல் என்னும் பிள்ளையாண்டான் கர்த்தருடைய சந்நிதியில் வளர்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ஏலி மிகுந்த கிழவனாயிருந்தான்; அவன் தன் குமாரர் இஸ்ரவேலுக்கெல்லாம் செய்கிற எல்லாவற்றையும், அவர்கள் ஆசரிப்புக் கூடாரத்தின் வாசலில் கூட்டங்கூடுகிற ஸ்திரீகளோடே சயனிக்கிறதையும் கேள்விப்பட்ட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ை நோக்கி: நீங்கள் இப்படிப்பட்ட காரியங்களைச் செய்கிறது என்ன? இந்த ஜனங்கள் எல்லாரும் உங்கள் பொல்லாத நடக்கைகளைச் சொல்லக்கேட்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என் குமாரரே, வேண்டாம்; நான் கேள்விப்படுகிற இந்தச் செய்தி நல்லதல்ல; கர்த்தருடைய ஜனங்கள் மீறி நடக்கிறதற்குக் காரணமாயிருக்கிறீர்களே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னுஷனுக்கு விரோதமாக மனுஷன் பாவஞ்செய்தால், நியாயாதிபதிகள் அதைத் தீர்ப்பார்கள்; ஒருவன் கர்த்தருக்கு விரோதமாகப் பாவஞ்செய்வானேயாகில், அவனுக்காக விண்ணப்பஞ்செய்யத்தக்கவன் யார் என்றான்; அவர்களோ தங்கள் தகப்பன் சொல்லைக் கேளாமற்போனார்கள்; அவர்களைச் சங்கரிக்கக் கர்த்தர் சித்தமாயிருந்த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ாமுவேல் என்னும் பிள்ளையாண்டானோ, பெரியவனாக வளர்ந்து, கர்த்தருக்கும் மனுஷருக்கும் பிரியமாக நடந்துகொண்ட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வனுடைய மனுஷன் ஒருவன் ஏலியினிடத்தில் வந்து: கர்த்தர் உரைக்கிறது என்னவென்றால், உன் பிதாவின் வீட்டார் எகிப்திலே பார்வோனின் வீட்டில் இருக்கையில், நான் என்னை அவர்களுக்கு வெளிப்படுத்தி,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ன் பலிபீடத்தின்மேல் பலியிடவும், தூபங்காட்டவும், என் சமுகத்தில் ஏபோத்தைத் தரிக்கவும், இஸ்ரவேல் கோத்திரங்களிலெல்லாம் அவனை எனக்கு ஆசாரியனாகத் தெரிந்துகொண்டு, உன் பிதாவின் வீட்டாருக்கு இஸ்ரவேல் புத்திரருடைய தகனபலிகளையெல்லாம் கொடுக்கவில்லையா?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ாசஸ்தலத்திலே செலுத்தும்படி நான் கட்டளையிட்ட என் பலியையும், என் காணிக்கையையும், நீங்கள் உதைப்பானேன்? என் ஜனமாகிய இஸ்ரவேலின் காணிக்கைகளிலெல்லாம் பிரதானமானவைகளைக் கொண்டு உங்களைக் கொழுக்கப்பண்ணும்படிக்கு, நீ என்னைப்பார்க்கிலும் உன் குமாரரை மதிப்பானேன் என்கிறார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ஆகையால் இஸ்ரவேலின் தேவனாகிய கர்த்தர் சொல்லுகிறதாவது: உன் வீட்டாரும் உன் பிதாவின் வீட்டாரும் என்றைக்கும் என் சந்நிதியில் நடந்து கொள்வார்கள் என்று நான் நிச்சயமாய்ச் சொல்லியிருந்தும், இனி அது எனக்குத் தூரமாயிருப்பதாக; என்னைக் கனம்பண்ணுகிறவர்களை நான் கனம் பண்ணுவேன்; என்னை அசட்டை பண்ணுகிறவர்கள் கனஈனப்படுவார்கள் என்று கர்த்தர் சொல்லு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உன் வீட்டில் ஒரு கிழவனும் இராதபடிக்கு உன் புயத்தையும் உன் பிதாவின் வீட்டாருடைய புயத்தையும் நான் தறித்துப்போடும் நாட்கள் வர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இஸ்ரவேலுக்குச் செய்யப்படும் சகல நன்மைகளுக்கும் மாறாக என் வாசஸ்தலத்திலே உபத்திரவத்தைக் காண்பாய்; ஒருபோதும் உன் வீட்டில் ஒரு கிழவனும் இருப்பதில்லை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என் பலிபீடத்தில் சேவிக்க, நான் உன் சந்ததியில் நிர்மூலமாக்காதவர்களோ, உன் கண்களைப் பூத்துப்போகப் பண்ணவும், உன் ஆத்துமாவை வேதனைப்படுத்தவும் வைக்கப்படுவார்கள்; உன் வம்சத்திலுள்ள யாவரும் வாலவயதிலே சாவ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ஓப்னி பினெகாஸ் என்னும் உன் இரண்டு குமாரரின்மேல் வருவதே உனக்கு அடையாளமாயிருக்கும்; அவர்கள் இருவரும் ஒரேநாளில் சாவ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என் உள்ளத்துக்கும் என் சித்தத்துக்கும் ஏற்றபடி செய்யத்தக்க உண்மையான ஒரு ஆசாரியனை எழும்பப்பண்ணி, அவனுக்கு நிலையான வீட்டைக் கட்டுவேன்; அவன் என்னால் அபிஷேகம் பண்ணப்பட்டவனுக்கு முன்பாகச் சகல நாளும் நடந்துகொள்ளுவ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உன் வீட்டாரில் மீதியாயிருப்பவன் எவனும் ஒரு வெள்ளிப்பணத்துக்காகவும் ஒரு அப்பத்துணிக்கைக்காகவும் அவனிடத்தில் வந்து பணிந்து: நான் கொஞ்சம் அப்பம் சாப்பிட யாதொரு ஆசாரிய ஊழியத்தில் என்னைச் சேர்த்துக்கொள்ளும் என்று கெஞ்சுவான் என்று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మరియు హన్నా విజ్ఞాపనచేసి యీలాగనెను నా హృదయము యెహోవాయందు సంతోషించుచున్నది.యెహోవాయందు నాకు మహ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ముకలిగెనునీవలని రక్షణనుబట్టి సంతోషించుచున్నానునావిరోధులమీద నేను అతిశయపడ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వంటి పరిశుద్ధ దేవుడు ఒకడునులేడు నీవు తప్ప మరి ఏ దేవుడును లేడుమన దేవునివంటి ఆశ్రయదుర్గమేద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ెహోవా అనంతజ్ఞానియగు దేవుడు ఆయనే క్రియలను పరీక్షించువాడుఇకను అంత గర్వముగా మాటలాడకుడిగర్వపుమాట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 నోట రానియ్యక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్రఖ్యాతినొందిన విలుకాండ్రు ఓడిపోవుదురుతొట్రిల్లినవారు బలము ధర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తృప్తిగా భుజించినవారు అన్నము కావలెనని కూలికిపోవుదురుఆకలి గొనినవారు ఆకలితీర తిందురు గొడ్రా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డుగురు పిల్లలను కనును అనేకమైన పిల్లలను కనినది కృశించి 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జనులను సజీవులనుగాను మృతులనుగాను చేయువాడు యెహోవాయేపాతాళమునకు పంపుచు అందులోనుండి రప్పించుచుండు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 దారిద్ర్యమును ఐశ్వర్యమును కలుగజేయు వాడు క్రుంగజేయువాడును లేవనెత్తువాడును ఆయన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రిద్రులను అధికారులతో కూర్చుండబెట్టుటకును మహిమగల సింహాసనమును స్వతంత్రింపజేయుటకును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టిలోనుండి యెత్తువాడు ఆయనేలేమిగలవారిని పెంటకుప్పమీదినుండి లేవనెత్తు వాడు ఆయనే.భూమియొక్క స్తంభ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వశము,లోకమును వాటిమీద ఆయన నిలిప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తన భక్తుల పాదములు తొట్రిల్లకుండ ఆయన వారిని కాపాడునుదుర్మార్గులు అంధకారమందు మాటుమణుగుదురుబలముచే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వడును జయము నొంద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ెహోవాతో వాదించువారు నాశనమగుదురుపరమండలములోనుండి ఆయన వారిపైన యురుమువలె గర్జించునులోక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లలో నుండువారికి ఆయన తీర్పు తీర్చునుతాను నియమించిన రాజునకు ఆయన బలమిచ్చునుత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భిషేకించినవానికి అధిక బలము కలుగజ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రువాత ఎల్కానా రామాలోని తన యింటికి వెళ్లి పోయెను; అయితే ఆ బాలుడు యాజకుడైన ఏలీ యెదుట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చర్యచేయ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ఏలీ కుమారులు యెహోవాను ఎరుగనివారై మిక్కిలి దుర్మార్గులై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జనులవిషయమై యాజకులు చేయుచు వచ్చిన పని యేమనగా, ఎవడైన బలిపశువును వధించిన మీదట మాంసము ఉడుకుచు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ని వారు మూడు ముండ్లుగల కొంకిని తీసికొని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బొరుసులో గాని తపేలలోగాని గూనలోగాని కుండలోగాని అది గుచ్చినపుడు ఆ కొంకిచేత బయటకు వచ్చినదంత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ాజకుడు తనకొరకు తీసికొనును. షిలోహుకు వచ్చు ఇశ్రాయేలీయులందరికిని వీరు ఈలాగున చేయుచువచ్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ఇదియు గాక వారు క్రొవ్వును దహింపకమునుపు యాజ కుని పనివాడు వచ్చి బలిపశువును వధించువానితోయాజకున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డించుటకై మాంసమిమ్ము, ఉడకబెట్టిన మాంసము అతడు నీయొద్ద తీసికొనడు, పచ్చి మాంసమే కావలెను అ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చు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ఈ క్షణమందే వారు క్రొవ్వును దహింతురు, తరువాత నీ మనస్సు వచ్చి నంతమట్టుకు తీసికొనవచ్చునని వానితో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ిషి చెప్పిన యెడల వాడుఆలాగువద్దు ఇప్పుడే యియ్యవలెను, లేని యెడల బలవంతముచేత తీసికొందున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ందువలన జనులు యెహోవాకు నైవేద్యము చేయుటయందు అసహ్య పడుటకు ఆ ¸°వనులు కారణమైరి, గనుక వారిపాప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 సన్నిధిని బహు గొప్పద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బాలుడైన సమూయేలు నారతో నేయబడిన ఏఫోదు ధరించుకొని యెహోవాకు పరిచర్యచేయు 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వాని తల్లి వానికి చిన్న అంగీ ఒకటి కుట్టి యేటేట బలి అర్పించుటకు తన పెనిమిటితోకూడ వచ్చి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తెచ్చి వాని కిచ్చుచు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యెహోవా సన్నిధిని మనవిచేసికొనగా నీకు దొరకిన యీ సంతానమునకు ప్రతిగా యెహోవా నీకు సంతానము నిచ్చును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ి ఏలీ ఎల్కానాను అతని భార్యను దీవించిన తరువాత వారు ఇంటికి వెళ్ల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​యెహోవా హన్నాను దర్శింపగా ఆమె గర్భవతియై ముగ్గురు కుమాళ్లను ఇద్దరు కుమార్తెలను కనెను. అయి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లుడగు సమూయేలు యెహోవా సన్నిధిని ఉండి యెదుగ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ఏలీ బహు వృద్ధుడాయెను. ఇశ్రాయేలీయులకు తన కుమారులు చేసిన కార్యములన్నియు, వారు ప్రత్యక్ష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యొక్క ద్వారము దగ్గరకు సేవ చేయుటకువచ్చిన స్త్రీలతో శయనించుటయను మాట చెవిని పడగా వారిని పిలి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ట్లన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ఈ జనులముందర మీరుచేసిన చెడ్డకార్యములు నాకు వినబడినవి. ఈలాటి కార్యములు మీరెందుకు చేయుచున్నార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ా కుమారు లారా, యీలాగు చేయవద్దు, నాకు వినబడినది మంచిది కాదు, యెహోవా జనులను మీరు అతిక్రమింపచ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​నరునికి నరుడు తప్పుచేసినయెడల దేవుడు విమర్శచేయునుగాని యెవరైన యెహోవా విషయములో పాపము చేసిన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నికొరకు ఎవడు విజ్ఞాపనము చేయును? అనెను. అయితే యెహోవా వారిని చంప దలచి యుండెను గనుక వారు త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యొక్క మొఱ్ఱను వినక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​బాలుడగు సమూయేలు ఇంకను ఎదుగుచు యెహోవా దయయందును మనుష్యుల దయ యందును వర్ధిల్ల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​అంతట దైవజనుడొకడు ఏలీయొద్దకు వచ్చియిట్లనెను యెహోవా నిన్నుగూర్చి సెలవిచ్చినదేమనగా, నీ పిత ర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వారు ఐగుప్తు దేశమందు ఫరో యింటిలో ఉండగా నేను వారికి ప్రత్యక్షమై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​అతడు నా ముందర ఏఫోదును ధరించి నా బలిపీఠముమీద అర్ప ణమును ధూపమును అర్పించుటకై నాకు యాజకుడగునట్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ు గోత్రములలోనుండి నే నతని ఏర్పరచు కొంటిని. ఇశ్రాయేలీయులు అర్పించిన హోమవస్తువులన్నిటిని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తరుని యింటివారికిచ్చిత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​నా నివాస స్థలమునకు నేను నిర్ణయించిన బలి నైవేద్యములను మీరేల తృణీకరించుచున్నారు? మిమ్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ొవ్వబెట్టుకొనుటకై నా జనులగు ఇశ్రాయేలీయులు చేయు నైవేద్యములలో శ్రేష్ఠభాగములను పట్టుకొనుచు, నాకంట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 కుమారులను నీవు గొప్ప చేయ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​నీ యింటి వారును నీ పితరుని యింటివారును నా సన్నిధిని యాజ కత్వము జరిగించుదురని యెహోవా ఆజ్ఞ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చ్చియున్నను ఇప్పుడు అది నా మనస్సునకు కేవలము ప్రతికూలమాయెనని ఇశ్రాయేలీయుల దేవుడైన యెహోవా సెలవిచ్చ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డు. కావున యెహోవా వాక్కు ఏదనగానన్ను ఘనపరచువారిని నేను ఘనపరచుదును. నన్ను తృణీకరించు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ృణీకారమ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​​ఆలకించుము; రాగల దినములలో నీ బలమును నీ పితరుని యింటి బలమును నేను తక్కువచేతును. నీ యిం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సలివాడు ఒకడును లేక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​​యెహోవా ఇశ్రాయేలీయులకు చేయదలచిన మేలువిషయములో నా నివాసస్థలమునకు అపాయము కలుగగా నీవు చూత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ప్పటికిని నీ యింట ముసలివాడు ఉండ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​​నా బలిపీఠమునొద్దనెవడు ఉండకుండ నేనందరిని నశింపజేయక విడుచు వాడను గనుక అది నీ కన్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షీణించుటకును నీవు దుఃఖముచేత క్షయమగుటకును సాధనమగును; నీ సంతానపు వారందరు వయఃకాలమందు మరణమ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​​నీ యిద్దరు కుమారులైన హొఫ్నీకిని ఫీనెహాసునకును సంభ వించునని నేను చెప్పినదానికి నీకు సూచ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ు.ఒక్క నాటియందే వారిద్దరు మరణమ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​​తరువాత నమ్మక మైన ఒక యాజకుని నేను నియమింతును; అతడు నా యోచననుబట్టి నా కనుకూలముగా యాజకత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ను, అతనికి నేను నమ్మకమైన సంతానము పుట్టిం తును, అతడు నా అభిషిక్తుని సన్నిధిని ఎప్పటికిని యా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వము జర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​​తరువాత నమ్మక మైన ఒక యాజకుని నేను నియమింతును; అతడు నా యోచననుబట్టి నా కనుకూలముగా యాజకత్వ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రిగించును, అతనికి నేను నమ్మకమైన సంతానము పుట్టిం తును, అతడు నా అభిషిక్తుని సన్నిధిని ఎప్పటికిని యా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వము జరి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సమూయేలు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2026-10-21T04:42:57Z</dcterms:created>
  <dcterms:modified xsi:type="dcterms:W3CDTF">2026-10-21T04:42:57Z</dcterms:modified>
  <dc:title>1 సమూయేలు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