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which came unto Jeremiah from the LORD in the days of Jehoiakim the son of Josiah king of Judah,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which came unto Jeremiah from the LORD in the days of Jehoiakim the son of Josiah king of Judah, say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Go unto the house of the Rechabites, and speak unto them, and bring them into the house of the LORD, into one of the chambers, and give them wine to drink.]]></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Go unto the house of the Rechabites, and speak unto them, and bring them into the house of the LORD, into one of the chambers, and give them wine to drink.]]></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I took Jaazaniah the son of Jeremiah, the son of Habaziniah, and his brethren, and all his sons, and the whole house of the Rechabit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I took Jaazaniah the son of Jeremiah, the son of Habaziniah, and his brethren, and all his sons, and the whole house of the Rechabit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brought them into the house of the LORD, into the chamber of the sons of Hanan, the son of Igdaliah, a man of God, which was by the chamber of the princes, which was above the chamber of Maaseiah the son of Shallum, the keeper of the doo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brought them into the house of the LORD, into the chamber of the sons of Hanan, the son of Igdaliah, a man of God, which was by the chamber of the princes, which was above the chamber of Maaseiah the son of Shallum, the keeper of the doo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brought them into the house of the LORD, into the chamber of the sons of Hanan, the son of Igdaliah, a man of God, which was by the chamber of the princes, which was above the chamber of Maaseiah the son of Shallum, the keeper of the doo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set before the sons of the house of the Rechabites pots full of wine, and cups, and I said unto them, Drink all of you win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set before the sons of the house of the Rechabites pots full of wine, and cups, and I said unto them, Drink all of you win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hey said, We will drink no wine: for Jonadab the son of Rechab our father commanded us, saying, All of you shall drink no wine, neither all of you, nor your sons for ev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hey said, We will drink no wine: for Jonadab the son of Rechab our father commanded us, saying, All of you shall drink no wine, neither all of you, nor your sons for ev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ither shall all of you build house, nor sow seed, nor plant vineyard, nor have any: but all your days all of you shall dwell in tents; that all of you may live many days in the land where all of you be stranger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ither shall all of you build house, nor sow seed, nor plant vineyard, nor have any: but all your days all of you shall dwell in tents; that all of you may live many days in the land where all of you be stranger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ither shall all of you build house, nor sow seed, nor plant vineyard, nor have any: but all your days all of you shall dwell in tents; that all of you may live many days in the land where all of you be stranger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us have we obeyed the voice of Jonadab the son of Rechab our father in all that he has charged us, to drink no wine all our days, we, our wives, our sons, nor our daughter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us have we obeyed the voice of Jonadab the son of Rechab our father in all that he has charged us, to drink no wine all our days, we, our wives, our sons, nor our daughter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r to build houses for us to dwell in: neither have we vineyard, nor field, nor see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r to build houses for us to dwell in: neither have we vineyard, nor field, nor see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we have dwelt in tents, and have obeyed, and done according to all that Jonadab our father commanded u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we have dwelt in tents, and have obeyed, and done according to all that Jonadab our father commanded u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it came to pass, when Nebuchadrezzar king of Babylon came up into the land, that we said, Come, and let us go to Jerusalem for fear of the army of the Chaldeans, and for fear of the army of the Syrians: so we dwell at Jerusal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it came to pass, when Nebuchadrezzar king of Babylon came up into the land, that we said, Come, and let us go to Jerusalem for fear of the army of the Chaldeans, and for fear of the army of the Syrians: so we dwell at Jerusal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it came to pass, when Nebuchadrezzar king of Babylon came up into the land, that we said, Come, and let us go to Jerusalem for fear of the army of the Chaldeans, and for fear of the army of the Syrians: so we dwell at Jerusal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came the word of the LORD unto Jeremiah, saying,]]></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says the LORD of hosts, the God of Israel; Go and tell the men of Judah and the inhabitants of Jerusalem, Will all of you not receive instruction to hearken to my words? says the LOR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says the LORD of hosts, the God of Israel; Go and tell the men of Judah and the inhabitants of Jerusalem, Will all of you not receive instruction to hearken to my words? says the LOR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says the LORD of hosts, the God of Israel; Go and tell the men of Judah and the inhabitants of Jerusalem, Will all of you not receive instruction to hearken to my words? says the L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words of Jonadab the son of Rechab, that he commanded his sons not to drink wine, are performed; for unto this day they drink none, but obey their father's commandment: notwithstanding I have spoken unto you, rising early and speaking; but all of you hearkened not unto m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words of Jonadab the son of Rechab, that he commanded his sons not to drink wine, are performed; for unto this day they drink none, but obey their father's commandment: notwithstanding I have spoken unto you, rising early and speaking; but all of you hearkened not unto m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words of Jonadab the son of Rechab, that he commanded his sons not to drink wine, are performed; for unto this day they drink none, but obey their father's commandment: notwithstanding I have spoken unto you, rising early and speaking; but all of you hearkened not unto m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words of Jonadab the son of Rechab, that he commanded his sons not to drink wine, are performed; for unto this day they drink none, but obey their father's commandment: notwithstanding I have spoken unto you, rising early and speaking; but all of you hearkened not unto m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 have sent also unto you all my servants the prophets, rising up early and sending them, saying, Return all of you now every man from his evil way, and amend your doings, and go not after other gods to serve them, and all of you shall dwell in the land which I have given to you and to your fathers: but all of you have not inclined your ear, nor hearkened unto m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 have sent also unto you all my servants the prophets, rising up early and sending them, saying, Return all of you now every man from his evil way, and amend your doings, and go not after other gods to serve them, and all of you shall dwell in the land which I have given to you and to your fathers: but all of you have not inclined your ear, nor hearkened unto m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 have sent also unto you all my servants the prophets, rising up early and sending them, saying, Return all of you now every man from his evil way, and amend your doings, and go not after other gods to serve them, and all of you shall dwell in the land which I have given to you and to your fathers: but all of you have not inclined your ear, nor hearkened unto m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 have sent also unto you all my servants the prophets, rising up early and sending them, saying, Return all of you now every man from his evil way, and amend your doings, and go not after other gods to serve them, and all of you shall dwell in the land which I have given to you and to your fathers: but all of you have not inclined your ear, nor hearkened unto m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 have sent also unto you all my servants the prophets, rising up early and sending them, saying, Return all of you now every man from his evil way, and amend your doings, and go not after other gods to serve them, and all of you shall dwell in the land which I have given to you and to your fathers: but all of you have not inclined your ear, nor hearkened unto 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ecause the sons of Jonadab the son of Rechab have performed the commandment of their father, which he commanded them; but this people has not hearkened unto m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ecause the sons of Jonadab the son of Rechab have performed the commandment of their father, which he commanded them; but this people has not hearkened unto m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refore thus says the LORD God of hosts, the God of Israel; Behold, I will bring upon Judah and upon all the inhabitants of Jerusalem all the evil that I have pronounced against them: because I have spoken unto them, but they have not heard; and I have called unto them, but they have not answere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refore thus says the LORD God of hosts, the God of Israel; Behold, I will bring upon Judah and upon all the inhabitants of Jerusalem all the evil that I have pronounced against them: because I have spoken unto them, but they have not heard; and I have called unto them, but they have not answere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refore thus says the LORD God of hosts, the God of Israel; Behold, I will bring upon Judah and upon all the inhabitants of Jerusalem all the evil that I have pronounced against them: because I have spoken unto them, but they have not heard; and I have called unto them, but they have not answere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refore thus says the LORD God of hosts, the God of Israel; Behold, I will bring upon Judah and upon all the inhabitants of Jerusalem all the evil that I have pronounced against them: because I have spoken unto them, but they have not heard; and I have called unto them, but they have not answere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eremiah said unto the house of the Rechabites, Thus says the LORD of hosts, the God of Israel; Because all of you have obeyed the commandment of Jonadab your father, and kept all his precepts, and done according unto all that he has commanded you:]]></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eremiah said unto the house of the Rechabites, Thus says the LORD of hosts, the God of Israel; Because all of you have obeyed the commandment of Jonadab your father, and kept all his precepts, and done according unto all that he has commanded you:]]></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eremiah said unto the house of the Rechabites, Thus says the LORD of hosts, the God of Israel; Because all of you have obeyed the commandment of Jonadab your father, and kept all his precepts, and done according unto all that he has commanded you:]]></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refore thus says the LORD of hosts, the God of Israel; Jonadab the son of Rechab shall not lack a man to stand before me for eve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refore thus says the LORD of hosts, the God of Israel; Jonadab the son of Rechab shall not lack a man to stand before me for eve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041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3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சியாவின் குமாரனாகிய யோயாக்கீம் என்னும் யூதா ராஜாவின் நாட்களில் எரேமியாவுக்குக் கர்த்த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ன 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 ரேகாபியருடைய வீட்டுக்குப் போய், அவர்களோடே பேசி, அவர்களைக் கர்த்தருடைய ஆலயத்தின் அறை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லே அழைத்துவந்து, அவர்களுக்குத் திராட்சரசம் குடிக்கக் கொடு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நான் அபசினியாவின் குமாரனாகிய எரேமியாவுக்கு மகனான யசினியாவையும், அவனுடைய சகோதர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ய குமாரர் எல்லாரையும், ரேகாபியருடைய குடும்பத்தார் அனைவரையும் அ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ர்த்தருடைய ஆலயத்திலே பிரபுக்களுடைய அறையின் அருகேயும், வாசலைக்காக்கிற சல்லூமி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யாவினுடைய அறையின்மேலுமுள்ள இத்தலியாவின் குமாரனும் தேவனுடைய மனுஷனுமாகிய ஆனான்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டைய அறையிலே அவர்களைக் கூட்டிக்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ராட்சரசத்தினால் நிரப்பப்பட்ட குடங்களையும் கிண்ணங்களையும் ரேகாபியருடைய குடும்பத்தைச் சே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ன் முன்னே வைத்து, அவர்களை நோக்கி: திராட்சரசம் குடியு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ற்கு அவர்கள்: நாங்கள் திராட்சரசம் குடிக்கிறதில்லை; ஏனென்றால், ரேகாபின் குமாரனாகிய எங்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 யோனதாப், நீங்கள் பரதேசிகளாய்த் தங்குகிற தேசத்தில் நீடித்திருக்கு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ங்களும் உங்கள் பிள்ளைகளும் என்றென்றைக்கும் திராட்சரசம் குடியாமலும், வீட்டைக்கட்டாமலும், வி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யாமலும், திராட்சத்தோட்டத்தை நாட்டாமலும், அதைக் கையாளாமலும், உங்களுடைய எல்லா நாட்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ரங்களிலே குடியிருப்பீர்களாக என்று எங்களுக்குக் 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டியே எங்கள் எல்லா நாட்களிலும் நாங்களும் எங்கள் ஸ்திரீகளும் எங்கள் குமாரரும்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களும் திராட்சரசம் குடியா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ங்கள் குடியிருக்க வீடுகளைக் கட்டாமலும் ரேகாபின் குமாரனாகிய எங்களுடைய தகப்பன் யோனதா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த்துக்குக் கீழ்ப்படிந்திருக்கிறோம்; எங்களுக்குத் திராட்சத்தோட்டமும் வயலும் விதைப்பாடு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ங்கள் கூடாரங்களில் குடியிருந்து, எங்கள் தகப்பனாகிய யோனதாப் எங்களுக்குக் கட்டளையிட்டபடி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ந்து செய்து வ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னாலும் பாபிலோன் ராஜாவாகிய நேபுகாத்நேச்சார் இந்தத் தேசத்தில் வந்தபோது, நாம் கல்தேய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வத்துக்கும் சீரியருடைய இராணுவத்துக்கும் தப்பும்படி எருசலேமுக்குப் போவோம் வாருங்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ம்; அப்படியே எருசலேமில் தங்கியிருக்கிறோ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கர்த்தருடைய வார்த்தை எரேமியாவு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ஸ்ரவேலின் தேவனாகிய சேனைகளின் கர்த்தர் உரைக்கிறது என்னவென்றால், நீ போய், யூதாவின் மனுஷ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ன் குடிகளையும் நோக்கி: நீங்கள் என் வார்த்தைகளைக் கேட்டு, புத்தியை ஏற்றுக்கொள்ளுகிறதி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ராட்சரசம் குடியாதபடிக்கு, ரேகாபின் குமாரனாகிய யோனதாப் தன் புத்திரருக்குக் கட்டளை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 கைக்கொள்ளப்பட்டுவருகிறது; அவர்கள் இந்நாள்மட்டும் அதைக் குடியாமல் தங்கள் தகப்ப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க்குக் கீழ்ப்படிகிறார்கள்; ஆனாலும் நான் உங்களுக்கு ஏற்கனவே சொல்லிக்கொண்டேயிருந்தும், எ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யாமற்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ங்கள் அந்நிய தேவர்களைச் சேவிக்கும்படி அவர்களை பின்பற்றாமல், அவனவன் தன் பொல்லாத வழியை வி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 உங்கள் நடக்கையைச் சீர்திருத்துங்கள், அப்பொழுது உங்களுக்கும் உங்கள் பிதாக்களுக்கு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 தேசத்திலே குடியிருப்பீர்கள் என்று சொல்லி, தீர்க்கதரிசிகளாகிய என் ஊழியக்காரரையெல்லா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டத்துக்கு ஏற்கனவே அனுப்பிக்கொண்டிருந்தும், நீங்கள் உங்கள் செவியைச் சாயாமலும் எ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யாமலும்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ப்போதும் ரேகாபின் குமாரனாகிய யோனதாபின் புத்திரர் தங்கள் தகப்பன் தங்களுக்குக் கட்டளை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பனையைக் கைக்கொண்டிருக்கும்போது, இந்த ஜனங்கள் எனக்குக் கீழ்ப்படியாமற்போனபடியி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தோ, நான் அவர்களிடத்தில் பேசியும் அவர்கள் கேளாமலும், நான் அவர்களை நோக்கிக் கூப்பிட்டு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உத்தரவு கொடாமலும் போனபடியினாலும், யூதாவின்மேலும் எருசலேமின் குடிகள் எல்லாரின்மேலு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விரோதமாகச் சொன்ன எல்லாத் தீங்கையும் வரப்பண்ணுவேன் என்று இஸ்ரவேலின் தேவனும் சேனை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மாகிய கர்த்தர் சொல்லு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ன்னும் எரேமியா ரேகாபியருடைய குடும்பத்தாரை நோக்கி: நீங்கள் உங்கள் தகப்பனாகிய யோனதா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க்குக் கீழ்ப்படிந்து, அவனுடைய கற்பனைகளையெல்லாம் கைக்கொண்டு, அவன் உங்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படியெல்லாம் செய்துவந்தீர்களென்று, இஸ்ரவேலின் தேவனாகிய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தலால் சகல நாட்களிலும் எனக்கு முன்பாக நிற்கத்தக்க புருஷன் ரேகாபின் குமாரனாகிய யோனதாபு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மற்போவதில்லையென்று இஸ்ரவேலின் தேவனாகிய சேனைகளின் கர்த்தர்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5]]></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2026-11-01T09:09:04Z</dcterms:created>
  <dcterms:modified xsi:type="dcterms:W3CDTF">2026-11-01T09:09:04Z</dcterms:modified>
  <dc:title>எரேமியா : 35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