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ராஜ்யம் எப்பொழுது வருமென்று, பரிசேயர் அவரிடத்தில் கேட்டபொழுது, அவர்களுக்கு அவர் பிரதியுத்தரமாக. தேவனுடைய ராஜ்யம் பிரத்தியட்சமாய் வரா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ராஜ்யம் எப்பொழுது வருமென்று, பரிசேயர் அவரிடத்தில் கேட்டபொழுது, அவர்களுக்கு அவர் பிரதியுத்தரமாக. தேவனுடைய ராஜ்யம் பிரத்தியட்சமாய் வர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இங்கே என்றும், அதோ, அங்கே என்றும் சொல்லப்படுகிறதற்கும் ஏதுவிராது; இதோ, தேவனுடைய ராஜ்யம் உங்களுக்குள் இருக்கிறதே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சீஷர்களை நோக்கி: மனுஷகுமாரனுடைய நாட்களிலொன்றைக் காணவேண்டுமென்று நீங்கள் ஆசைப்படுங்காலம் வரும்; ஆனாலும் அதைக் காணமாட்ட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சீஷர்களை நோக்கி: மனுஷகுமாரனுடைய நாட்களிலொன்றைக் காணவேண்டுமென்று நீங்கள் ஆசைப்படுங்காலம் வரும்; ஆனாலும் அதைக் காணமாட்ட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இங்கே என்றும், அதோ, அங்கே என்றும், சிலர் உங்களிடத்தில் சொல்லுவார்கள், நீங்களோ போகாமலும் பின்தொடராமலும் இ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இங்கே என்றும், அதோ, அங்கே என்றும், சிலர் உங்களிடத்தில் சொல்லுவார்கள், நீங்களோ போகாமலும் பின்தொடராமலும் இ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ின்னல் வானத்தின் ஒரு திசையில்தோன்றி மறுதிசைவரைக்கும் பிரகாசிக்கிறது போல மனுஷகுமாரனும் தம்முடைய நாளிலே தோன்ற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ின்னல் வானத்தின் ஒரு திசையில்தோன்றி மறுதிசைவரைக்கும் பிரகாசிக்கிறது போல மனுஷகுமாரனும் தம்முடைய நாளிலே தோன்ற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ுன்பு அவர் அநேகம் பாடுபட்டு, இந்தச் சந்ததியினால் ஆகாதவனென்று தள்ளப்படவேண்டியத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ோவாவின் நாட்களில் நடந்ததுபோல மனுஷகுமாரனுடைய நாட்களிலும் நட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ோவா பேழைக்குள் பிரவேசித்த நாள்வரைக்கும் ஜனங்கள் புசித்துக் குடித்தார்கள், பெண்கொண்டு கொடுத்தார்கள்; ஜலப்பிரளயம் வந்து எல்லாரையும் அழித்துப்போ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ோவா பேழைக்குள் பிரவேசித்த நாள்வரைக்கும் ஜனங்கள் புசித்துக் குடித்தார்கள், பெண்கொண்டு கொடுத்தார்கள்; ஜலப்பிரளயம் வந்து எல்லாரையும் அழித்துப்போ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ோத்தினுடைய நாட்களில் நடந்ததுபோலவும் நடக்கும்; ஜனங்கள் புசித்தார்கள், குடித்தார்கள், கொண்டார்கள், விற்றார்கள், நட்டார்கள், கட்ட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ோத்தினுடைய நாட்களில் நடந்ததுபோலவும் நடக்கும்; ஜனங்கள் புசித்தார்கள், குடித்தார்கள், கொண்டார்கள், விற்றார்கள், நட்டார்கள், கட்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ோத்து சோதோமை விட்டுப் புறப்பட்ட நாளிலே வானத்திலிருந்து அக்கினியும் கந்தகமும் வருஷித்து, எல்லாரையும் அழித்துப்போ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ோத்து சோதோமை விட்டுப் புறப்பட்ட நாளிலே வானத்திலிருந்து அக்கினியும் கந்தகமும் வருஷித்து, எல்லாரையும் அழித்துப்போ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தம்முடைய சீஷர்களை நோக்கி: இடறல்கள் வராமல்போவது கூடாதகாரியம், ஆகிலும் அவைகள் எவனால் வருகிறதோ, அவனுக்கு ஐயோ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தம்முடைய சீஷர்களை நோக்கி: இடறல்கள் வராமல்போவது கூடாதகாரியம், ஆகிலும் அவைகள் எவனால் வருகிறதோ, அவனுக்கு ஐயோ!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னுஷகுமாரன் வெளிப்படும் நாளிலும் அப்படியே நட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ந்தச் சிறுவரில் ஒருவனுக்கு இடறலுண்டாக்குகிறதைப் பார்க்கிலும், அவனுடைய கழுத்தில் ஏந்திரக்கல் கட்டப்பட்டு, அவன் சமுத்திரத்தில் தள்ளுண்டுபோவது அவனுக்கு நலம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ந்தச் சிறுவரில் ஒருவனுக்கு இடறலுண்டாக்குகிறதைப் பார்க்கிலும், அவனுடைய கழுத்தில் ஏந்திரக்கல் கட்டப்பட்டு, அவன் சமுத்திரத்தில் தள்ளுண்டுபோவது அவனுக்கு நலமா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குறித்து எச்சரிக்கையாயிருங்கள். உன் சகோதரன் உனக்கு விரோதமாய்க் குற்றஞ்செய்தால், அவனைக் கடிந்துகொள்; அவன் மனஸ்தாப்பட்டால், அவனுக்கு மன்னிப்ப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குறித்து எச்சரிக்கையாயிருங்கள். உன் சகோதரன் உனக்கு விரோதமாய்க் குற்றஞ்செய்தால், அவனைக் கடிந்துகொள்; அவன் மனஸ்தாப்பட்டால், அவனுக்கு மன்னிப்ப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வீட்டின் மேலிருப்பவன் வீட்டிலுள்ள தன் பண்டங்களை எடுத்துக்கொண்டுபோக இறங்காமல் இருக்கக்கடவன்; அப்படியே வயலிலிருக்கிறவன் பின்னிட்டுத் திரும்பாமலும் இருக்கக்க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வீட்டின் மேலிருப்பவன் வீட்டிலுள்ள தன் பண்டங்களை எடுத்துக்கொண்டுபோக இறங்காமல் இருக்கக்கடவன்; அப்படியே வயலிலிருக்கிறவன் பின்னிட்டுத் திரும்பாமலும் இருக்கக்கட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ஒருநாளில் ஏழுதரம் உனக்கு விரோதமாய்க் குற்றஞ்செய்து, ஏழுதரமும் உன்னிடத்தில் வந்து: நான் மனஸ்தாபப்படுகிறேன் என்று சொன்னால், அவனுக்கு மன்னிப்பாயாக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ஒருநாளில் ஏழுதரம் உனக்கு விரோதமாய்க் குற்றஞ்செய்து, ஏழுதரமும் உன்னிடத்தில் வந்து: நான் மனஸ்தாபப்படுகிறேன் என்று சொன்னால், அவனுக்கு மன்னிப்பாயாக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ோத்தின் மனைவியை நினைத்து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ப்போஸ்தலர் கர்த்தரை நோக்கி: எங்கள் விசுவாசத்தை வர்த்திக்கப்பண்ணவேண்டும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ன் ஜீவனை இரட்சிக்க வகைதேடுகிறவன் அதை இழந்துபோவான்; இழந்துபோகிறவன் அதை உயிர்ப்பித்துக்கொள்ள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ன் ஜீவனை இரட்சிக்க வகைதேடுகிறவன் அதை இழந்துபோவான்; இழந்துபோகிறவன் அதை உயிர்ப்பித்துக்கொள்ள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க் கர்த்தர்: கடுகுவிதையளவு விசுவாசம் உங்களுக்கு உண்டாயிருந்தால், நீங்கள் இந்தக் காட்டத்திமரத்தை நோக்கி: நீ வேரோடே பிடுங்குண்டு கடலிலே நடப்படுவாயாக என்று சொல்ல, அது உங்களுக்குக் கீழ்ப்படிய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க் கர்த்தர்: கடுகுவிதையளவு விசுவாசம் உங்களுக்கு உண்டாயிருந்தால், நீங்கள் இந்தக் காட்டத்திமரத்தை நோக்கி: நீ வேரோடே பிடுங்குண்டு கடலிலே நடப்படுவாயாக என்று சொல்ல, அது உங்களுக்குக் கீழ்ப்படிய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ில் ஒருவனுடைய ஊழியக்காரன் உழுது அல்லது மந்தை மேய்த்து வயலிலிருந்து வரும்போது, எஜமான் அவனை நோக்கி: நீ முன்பு போய்ச் சாப்பிட்டுவா என்று அவனுக்குச் சொல்வான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ில் ஒருவனுடைய ஊழியக்காரன் உழுது அல்லது மந்தை மேய்த்து வயலிலிருந்து வரும்போது, எஜமான் அவனை நோக்கி: நீ முன்பு போய்ச் சாப்பிட்டுவா என்று அவனுக்குச் சொல்வான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ில் ஒருவனுடைய ஊழியக்காரன் உழுது அல்லது மந்தை மேய்த்து வயலிலிருந்து வரும்போது, எஜமான் அவனை நோக்கி: நீ முன்பு போய்ச் சாப்பிட்டுவா என்று அவனுக்குச் சொல்வான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ந்த இராத்திரியில் ஒரே படுக்கையில் படுத்திருக்கிற இரண்டுபேரில் ஒருவன் ஏற்றுக்கொள்ளப்படுவான், மற்றவன் கைவிடப்பட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ந்த இராத்திரியில் ஒரே படுக்கையில் படுத்திருக்கிற இரண்டுபேரில் ஒருவன் ஏற்றுக்கொள்ளப்படுவான், மற்றவன் கைவிடப்பட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ச் சாப்பாடு ஆயத்தம்பண்ணி, அரைகட்டிக்கொண்டு, நான் போஜனபானம்பண்ணுமளவும் எனக்கு ஊழியஞ்செய், அதற்குப்பின் நீ புசித்துக்குடிக்கலாம் என்று அவனுக்குச் சொல்லுவானல்லவா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ச் சாப்பாடு ஆயத்தம்பண்ணி, அரைகட்டிக்கொண்டு, நான் போஜனபானம்பண்ணுமளவும் எனக்கு ஊழியஞ்செய், அதற்குப்பின் நீ புசித்துக்குடிக்கலாம் என்று அவனுக்குச் சொல்லுவானல்லவா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ரிகை திரிக்கிற இரண்டு ஸ்திரீகளில் ஒருத்தி ஏற்றுக்கொள்ளப்படுவாள், மற்றவள் கைவிடப்படுவ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ன் கட்டளையிட்டவைகளை அந்த வேலைக்காரன் செய்ததற்காக அவனுக்கு உபசாரஞ்செய்வானோ? அப்படிச் செய்யமாட்டான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ன் கட்டளையிட்டவைகளை அந்த வேலைக்காரன் செய்ததற்காக அவனுக்கு உபசாரஞ்செய்வானோ? அப்படிச் செய்யமாட்டான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யலிலிருக்கிற இரண்டுபேரில் ஒருவன் ஏற்றுக்கொள்ளப்படுவான், மற்றவன் கைவிடப்படுவான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நீங்களும் உங்களுக்குக் கட்டளையிடப்பட்ட யாவற்றையும் செய்தபின்பு: நாங்கள் அப்பிரயோஜனமான ஊழியக்காரர், செய்யவேண்டிய கடமையைமாத்திரம் செய்தோம் என்று சொல்லுங்கள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நீங்களும் உங்களுக்குக் கட்டளையிடப்பட்ட யாவற்றையும் செய்தபின்பு: நாங்கள் அப்பிரயோஜனமான ஊழியக்காரர், செய்யவேண்டிய கடமையைமாத்திரம் செய்தோம் என்று சொல்லுங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அவருக்குப் பிரதியுத்தரமாக: எங்கே, ஆண்டவரே, என்றார்கள். அதற்கு அவர்: பிணம் எங்கேயோ அங்கே கழுகுகள் வந்து கூடும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அவருக்குப் பிரதியுத்தரமாக: எங்கே, ஆண்டவரே, என்றார்கள். அதற்கு அவர்: பிணம் எங்கேயோ அங்கே கழுகுகள் வந்து கூடும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ர் எருசலேமுக்குப் பிரயாம்பண்ணுகையில், அவர் சமாரியா கலிலேயா என்னும் நாடுகளின் வழியாக நடந்து போன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ஒரு கிராமத்தில் பிரவேசித்தபோது, குஷ்டரோகமுள்ள மனுஷர் பத்துப்பேர் அவருக்கு எதிராக வந்து, தூரத்திலே நின்று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ஒரு கிராமத்தில் பிரவேசித்தபோது, குஷ்டரோகமுள்ள மனுஷர் பத்துப்பேர் அவருக்கு எதிராக வந்து, தூரத்திலே நின்று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ஐயரே, எங்களுக்கு இரங்கும் என்று சத்தமி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பார்த்து: நீங்கள்போய், ஆசாரியர்களுக்கு உங்களைக் காண்பியுங்கள் என்றார். அந்தப்படி அவர்கள் போகையில் சுத்தமா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பார்த்து: நீங்கள்போய், ஆசாரியர்களுக்கு உங்களைக் காண்பியுங்கள் என்றார். அந்தப்படி அவர்கள் போகையில் சுத்தமா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ஒருவன் தான் ஆரோக்கியமானதைக் கண்டு, திரும்பிவந்து, உரத்த சத்தத்தோடே தேவனை மகிமைப்படுத்த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ஒருவன் தான் ஆரோக்கியமானதைக் கண்டு, திரும்பிவந்து, உரத்த சத்தத்தோடே தேவனை மகிமைப்படுத்த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பாதத்தருகே முகங்குப்புற விழுந்து, அவருக்கு ஸ்தோத்திரஞ்செலுத்தினான்; அவன் சமாரியனாயிரு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இயேசு: சுத்தமானவர்கள் பத்துப்பேர் அல்லவா, மற்ற ஒன்பதுபேர் எங்கே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ை மகிமைப்படுத்துகிறதற்கு, இந்த அந்நியனே ஒழிய மற்றொருவனும் திரும்பிவரக்காணோமே என்று சொல்லி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நோக்கி: நீ எழுந்துபோ, உன் விசுவாசம் உன்னை இரட்சித்தது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6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કેટલાએક ફરોશીઓએ ઈસુને પૂછયું, “દેવનું રાજ્ય ક્યારે આવશે?”ઈસુએ ઉત્તર આપ્યો, “દેવનું રાજ્ય આવ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મે તમારી આખો વડે જોઈ શકો તે રીત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લોકો કહેશે નહિ, “જુઓ, અહી દેવનું રાજ્ય છે! અથવા ત્યાં તે છે!” ના, દેવનું રાજ્ય તો તમારામ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ઈસુએ તેના શિષ્યોને કહ્યું, “એવો સમય આવશે કે જ્યારે માણસના દીકરાના દિવસોમાંના એકને તમે જ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શો પણ તમે જોઈ શક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લોકો તમને કહેશે, “જુઓ ત્યાં તે છે! જુઓ, અહીં તે છે! તમે જ્યાં છો ત્યાં જ રહો; દૂર જશો ન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ધશો ન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જ્યારે માણસનો દીકરો ફરીથી આવશે ત્યારે તમે તે જાણી શકશો. જે દિવસે તે આવશે ત્યારે તે આકા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ીજળીના ઝબકારાની જેમ પ્રકાશસ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ણ તે પહેલા માણસના દીકરાને ઘણું સહન કરવું પડશે અને આ પેઢીના લોકો દ્ધારા તેનું મરણ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જેમ નૂહના દિવસોમાં થયું તેમ માણસના દીકરાના દિવસોમાં પણ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નૂહના સમય દરમ્યાન જ્યારે તે દિવસે નૂહ વહાણમાં પ્રવેશ્યો તે દિવસ સુધી લોકો ખાતા પીતા પરણત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ણાવતા હતા. પછી રેલ આવી અને બધા લોકોનો નાશ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લોતના સમય દરમ્યાન પણ એમ જ થયું, જ્યારે દેવે સદોમનો નાશ કર્યો ત્યાં સુધી પેલા લોકો ખાતા, પીત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ીદતા, વેચતા, રોપતા, અને તેઓના માટે મકાનો બાંધ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્યારે લોતે શહેર છોડ્યું ત્યારે તે દિવસે પણ લોકો આ બધું કરતા હતા. પછી આકાશમાંથી અજ્ઞિવર્ષા થ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ગંધકનો વરસાદ થયો અને બધાનો નાશ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એ તેના શિષ્યોને કહ્યું, “લોકો પાપ કરે એવી ઘટનાઓ તો બનવાની જ. પણ જે માણસો દ્ધારા એ ઘટનાઓ બન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અફસોસ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જે દિવસે માણસનો દીકરો ફરીથી આવશે ત્યારે પણ એમ જ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ો કોઈ નિર્બળ માણસોમાંના કોઈ એકને પાપમાં નાખે તો તે માણસ માટે અફસોસ છે. તે કરતાં તેની કો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ંટીનું પડ બાંધીને તેને સાગરમાં ડૂબાડવામાં આવે તે તેને માટે વધારે સાર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સાવધાન રહો!“જો તારો ભાઈ પાપ કરે તો તેને કહે કે તે ખોટો છે. પણ તે જો દુ:ખ વ્યક્ત કરે અને પ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ું બંધ કરે તો તેને માફ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તે દિવસે જો માણસ ધાબા પર હોય તો તેની પાસે અંદર જઇને સામાન લેવાનો પણ સમય નહિ હોય. જો મા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તરમાં હોય તો તે પાછો ઘરે જઇ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ો તારો ભાઈ દિવસમાં સાત વાર કંઈ ખોટું કરે, અને દરેક વખતે તારી પાસે પાછો આવે અને કહે કે,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લગીર છું. તો તું તેને માફ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યાદ કરો, લોતની પત્નીનું શું થય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્રેરિતોએ પ્રભુને કહ્યું, “અમારો વિશ્વાસ વધા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જે માણસ પોતાનો જીવ બચાવવાનો પ્રયત્ન કરશે, તે જીવ ગુમાવશે અને જે કોઈ માણસ તેનો જીવ આપશ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ી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્રભુએ કહ્યું, “જો તમને રાઇના દાણા જેટલો વિશ્વાસ હોય તો તને આ ગુલ્લર ઝાડને કહેતા કે તું ઊખડ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ુદ્ધમાં રોપાઇ જા!” અને તે ઝાડ તમારું માન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ધારો કે તમારામાંના કોઈ એક પાસે નોકર છે કે જે ખાતરમાં કામ કરે છે. નોકર ખેતરમાં જમીન ખેડતો અ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ની સંભાળ રાખતો હોય છે. જ્યારે તે કામ પરથી આવે છે, ત્યારે તમેે તેને શું કહેશો? તમે તેને કહે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‘અંદર આવ અને જમવા માટે બેસી જ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જ્યારે હું ફરીથી આવીશ તે સમયે બે જણ એક જ પથારીમાં ઊઘતા હશે. તો એક જણને લઈ લેવાશે. અને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ે પડતો મૂક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ના! તમે તમારા નોકરને કહેશો, મારા માટે કંઈક ખાવાનું તૈયાર કર. પછી કપડાં પહેર અને મારી સેવા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હું ખાવા પીવાનું પુરું કરું પછી તું ખા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જ્યાં બે સ્ત્રીઓ સાથે અનાજ દળતી હશે તો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નોકર તેનું રોજીંદુ કામ કરવા માટે કોઈ વિશિષ્ટ મહેરબાની પ્રાપ્ત કરતો નથી. તેના માલીકે તે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ું કહેલું તે જ ફક્ત તે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સ્ત્રીને લઈ લેવાશે અને બીજી સ્ત્રીને પડતી મૂક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ારી સાથે એવું જ છે. જ્યારે તમને જે કરવાનું કહેવામાં આવ્યું છે તે જ બધું તમે કર્યુ છે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ે કહેવું જોઈએ, “અમે ફક્ત અમારે જે કામ કરવાનું હતું તે જ કર્યું છે, અમે ખાસ મહેરબાનીને લાયક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શિષ્યોએ ઈસુને પૂછયું, “પ્રભુ! આ ક્યાં થશે?ઈસુએ ઉત્તર આપ્યો, “જ્યાં મડદું હોય, ત્યાં ગીધો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ઠાં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ઈસુ યરૂશાલેમમાં મુસાફરી કરતો હતો. તે ગાલીલમાં થઈને સમરૂન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એક નાના ગામમાં તેને દશ માણસો મળ્યા હતા. આ માણસો ઈસુની નજીક આવ્યા નહિ, કારણ કે તે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્તપિત્તિ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તે માણસોએ ઘાંટો પાડીને કહ્યું, “ઈસુ! સ્વામી! કૃપા કરી અમને મદદ ક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્યારે ઈસુએ માણસોને જોયા, તેણે કહ્યું કે, “જાઓ તમે તમારાં શરીરને યાજકોને દેખાડો.”જ્યારે દશ માણ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જકો પાસે જતા હતા ત્યારે, તેઓ સાજા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્યારે તેઓના એક માણસે જોયું કે તે સાજો થયો હતો, તે ઈસુ પાસે પાછો ગયો. તેણે મોટા અવાજે દેવ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ુતિ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ઈસુના પગમાં પડ્યો. તે માણસે ઈસુનો આભાર માન્યો. (તે માણસ સમરૂની હતો યહૂદિ નહિ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ઈસુએ ઉત્તર આપ્યો, “દશ માણસો સાજા થયા હતા; બીજા નવ ક્યા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દેવનો આભાર માનવા આવનાર આ વિદેશી સમરૂની માણસ જ પાછો આવ્ય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ઈસુએ તેને કહ્યું, “ઊભો થા, તું જઇ શકે છે. તું સાજો થઈ ગયો છે કારણ કે તને વિશ્વાસ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2026-10-20T03:02:21Z</dcterms:created>
  <dcterms:modified xsi:type="dcterms:W3CDTF">2026-10-20T03:02:21Z</dcterms:modified>
  <dc:title>લૂક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