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பத்திரவங்களிலேயும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শ্বাসের জন্য আমরা ঈশ্বরের সামনে ধার্মিক প্রতিপন্ন হয়েছি বলে, প্রভু যীশু খ্রীষ্টের মধ্য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ঙ্গে আমাদের শান্তি চুক্তি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খ্রীষ্টের জন্যই আমরা আমাদের বিশ্বাসের দ্বারা ঈশ্বরের অনুগ্রহে প্রবেশ করেছি এবং দাঁড়িয়ে আ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আনন্দ করি য়ে এই প্রত্যাশা নিয়ে আমরা একদিন ঈশ্বরের মহিমার অংশীদার হ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মন কি সমস্ত দুঃখ কষ্টের মধ্যে আমরা আনন্দ করি, কারণ আমরা জানি য়ে এইসব দুঃখ কষ্ট আমাদের ধৈর্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এগিয়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ধৈর্য্য আমাদের স্বভাবকে খাঁটি করে তোলে এবং এই খাঁটি স্বভাবের ফলে জীবনে আশার উত্‌পত্তি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প্রত্যাশা কখনই আমাদের নিরাশ করে না, কারণ পবিত্র আত্মার মাধ্যমে ঈশ্বরের ভালবাসা আমাদের অন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লে দেওয়া হয়েছে৷ সেই পবিত্র আত্মাকে আমরা ঈশ্বরের দানরূপে পে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যখন শক্তিহীন ছিলাম তখন খ্রীষ্ট আমাদের জন্য প্রাণ দিলেন, উপযুক্ত সময়ে খ্রীষ্ট আমাদ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ষ্ট লোকদের জন্য প্রাণ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োন সত্ লোকের জন্য কেউ নিজের প্রাণ দেয় না বললেই চলে৷ যিনি অন্য়ের উপকার করেছেন এমন লোক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তো বা কেউ সাহস করে প্রাণ দিলেও দি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রা যখন পাপী ছিলাম খ্রীষ্ট তখনও আমাদের জন্য প্রাণ দিলেন; আর এইভাবে ঈশ্বর দেখালেন য়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ভালবাস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খ্রীষ্টের রক্তের মাধ্যমে আমাদের ধার্মিক প্রতিপন্ন করেছেন; তবে এই সত্যটি আরও কত সুনিশ্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খ্রীষ্টের মাধ্যমে আমরা ঈশ্বরের ক্রোধ থেকে রক্ষা প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যখন তাঁর শত্রু ছিলাম তখন যদি ঈশ্বর তাঁর পুত্রের মৃত্যুর মাধ্যমে তাঁর সঙ্গে আমাদের মি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়ে নিলেন, তাহলে মিলনের পরে এটা আরও কত নিশ্চিত য়ে আমরা এখন তাঁর পুত্রের জীবনের মাধ্যমে উদ্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ুধু য়ে উদ্ধার পাব তা নয়, এখন আমরা ঈশ্বরে আনন্দ করি৷ আমরা আমাদের প্রভু যীশু খ্রীষ্টের মাধ্য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আনন্দ পেয়েছি, য়াঁর মাধ্যমে আমরা এখন ঈশ্বরের মিত্রে পরিণত হ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জনের মধ্য দিয়ে য়েমন পৃথিবীতে পাপ এসেছিল, তেমনি পাপের সাথে এসেছে মৃত্যু৷ সকল মানুষ পাপ ক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পাপ করার জন্যই সকলের কাছে মৃত্যু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োশির বিধি-ব্যবস্থা আসার আগে জগতে পাপ ছিল, অবশ্য তখন বিধি-ব্যবস্থা ছিল না বলে ঈশ্বর লোকদের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ন্য করতেন 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আদমের সময় থেকে মোশির সময় পর্যন্ত মৃত্যু সমানে রাজত্ব করছিল৷ ঈশ্বরের আদেশ অমান্য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ুন আদম পাপ করেছিলেন৷ কিন্তু যাঁরা আদমকে দেওয়া ঐসব আদেশ লঙঘন করে পাপ করে নি, মৃত্যু তাদের ওপর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করছিল৷আসলে যিনি আসছিলেন, আদম ছিলেন তাঁর প্রতিরূ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আদমের অপরাধ য়েরকম ঈশ্বরের অনুগ্রহ দান সেই রকমের নয়, কারণ ঐ একটি লোকের পাপের দরুন অন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হল, সেইরকমভাবেই একজন ব্যক্তি যীশু খ্রীষ্টের মধ্য দিয়ে বহুলোক ঈশ্বরের অনুগ্রহদানে জীবন 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ঈশ্বরের অনুগ্রহদানের মধ্য দিয়ে যা এল তা আদমের একটি পাপের ফল থেকে ভিন্ন, কারণ একটি পাপ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মে এসেছিল বিচার ও পরে দণ্ডাজ্ঞা; কিন্তু বহুলোকের পাপের পর এল ঈশ্বরের বিনামূল্যের দ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কজন পাপ করল, আর সেই এক ব্যক্তির অপরাধের জন্য সকলের ওপর মৃত্যু রাজত্ব করল; কিন্তু এখন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 থেকে অনুগ্রহ লাভ করে ও ধার্মিক গন্য হবার অধিকার দান হিসেবে পায়, তারা নিশ্চয়ই সে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অর্থাত্ যীশু খ্রীষ্টের মাধ্যমে জীবনের পরিপূর্ণতা নিয়ে রাজত্ব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আদমের একটি পাপ য়েমন সকলের উপরে মৃত্যুদণ্ড নিয়ে এল, সেই একইভাবে খ্রীষ্টের একটি ন্যায়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দিয়ে তাঁর দ্বারা সকলেই ঈশ্বরের সাক্ষাতে ধার্মিক প্রতিপন্ন হয়েছে আর তার ফলে তারা প্রকৃত জীব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ী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ুতরাং য়েমন একজনের অবাধ্যতার ফলে সব লোক পাপী বলে গন্য হল, সেইরকমভাবে সেই একজনের বাধ্যতার ফ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ে ধার্মিক প্রতিপন্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িধি-ব্যবস্থা দেওয়া হয়েছিল যাতে পাপ বৃদ্ধি পায়৷ কিন্তু য়েখানে পাপের বাহুল্য হল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অনুগ্রহ আরো উপচ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 সময় য়েমন পাপ মৃত্যুর মাধ্যমে আমাদের ওপর রাজত্ব করেছিল, সেইরকম ঈশ্বর লোকদের ওপর তাঁর মহ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দান করলেন যাতে সেই অনুগ্রহ তাদের ঈশ্বরের সাক্ষাতে ধার্মিক প্রতিপন্ন করে তোলে, আর এরই ফ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ভু যীশু খ্রীষ্টের দ্বারা মানুষ অনন্ত জীবন লাভ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2026-10-20T02:30:03Z</dcterms:created>
  <dcterms:modified xsi:type="dcterms:W3CDTF">2026-10-20T02:30:03Z</dcterms:modified>
  <dc:title>রোমীয়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