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மேல் ஒரு குற்றத்தைச் சுமத்தும்படி, ஒரு பொய்ச்சாட்சிக்காரன் அவன்மேல் சாட்சிசொல்ல எழும்பி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ம் அதைக் கேட்டுப் பயந்து, இனி உங்களுக்குள்ளே அப்படிப்பட்ட தீமையைச் செய்யாத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மூன்று பட்டணங்களை உனக்காகப் பிரித்துவைக்கக்கடவாய் என்று நான் உனக்குக் கட்டளையி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மூன்று பட்டணங்களை உனக்காகப் பிரித்துவைக்கக்கடவாய் என்று நான் உனக்குக் கட்டளையி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য়ে পাথরগুলোর সাহায্যে তোমাদের প্রতিবেশীর জমির সীমা চিহ্নিত হয় সেগুলো তোমরা কখনই সর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 জমির সীমা চিহ্নিত করার জন্যই ঐ পাথরগুলো রাখা হয়ছিল| প্রভু, তোমাদের ঈশ্বর, অধিকার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য়ে দেশ দিয়েছেন এই নিয়ম সেখানক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বিধি বিরুদ্ধ কোনো কিছু করার জন্য যদি কোনো লোক অভিযুক্ত হয়, তাহলে সেই লোকটি দোষী একথা প্র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একজন সাক্ষী যথেষ্ট নয়| সেই ব্যক্তি য়ে সত্যই ভুল কাজ করেছিল সেটি প্রমাণ করার জন্য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দুজন অথবা তিনজন সাক্ষী থাক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মিথ্যে কথা বলে একজন মিথ্যা সাক্ষী অপর একজন লোককে আঘাত করার চেষ্টা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সেরকম ঘটে তাহলে ঐ দুজন ব্যক্তি অবশ্যই প্রভুর বিশেষ বাড়ীতে যাবে এবং সেই সময়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ব্যরত যাজকরা এবং বিচারকরা তাদের বিচ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িচারকরা অবশ্যই সযত্নে অনুসন্ধান করবে| আর যদি প্রমাণ হয় য়ে সাক্ষী সেই ব্যক্তির বিরুদ্ধে মিথ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তোমরা তাকে অবশ্যই শাস্তি দেবে| সে অপর ব্যক্তির প্রতি যা যা করতে চেয়েছিল, তোমরা ত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করবে| এই প্রকারে তোমরা তোমাদের জাতি থেকে দুষ্টাচার দূর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্যান্য লোকরা এই ঘটনা শুনে ভয় পাবে এবং তারা এই রকম খারাপ কাজ আর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অপরাধের গুরুত্ব অনুযায়ীশাস্তি হবে| য়ে ব্যক্তি খারাপ কাজ করেছে তাকে শাস্তি দেওয়ার জন্য দুঃখ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ো না| যদি কোন ব্যক্তি কারও জীবন নেয়, তাহলে তাকে অবশ্যই নিজের জীবন দিয়ে শোধ করতে হবে| নিয়ম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চোখের জন্য একটি চোখ, একটি দাঁতের জন্য একটি দাঁত, একটি হাতের জন্য একটি হাত, একটি পাযের জন্য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়ে দেশে অন্য জাতির বাস, সেই দেশই প্রভু, তোমাদের ঈশ্বর, তোমাদের দিচ্ছেন| প্রভু ঐ সমস্ত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ধ্বংস করবেন| ঐ সব লোকরা যেখানে বাস করত সেখানে তোমরা বাস করবে| তোমরা তাদের শহরগুলো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গুলো অধিগ্রহ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ভূমিকে অবশ্যই তিন ভাগে ভাগ করবে| এরপর প্রত্যেকটি অংশে একটি করে শহর পছন্দ কর এবং সেই শহরগুল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রাস্তা তৈরী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হলে কোন লোক য়ে অপর কোনও ব্যক্তিকে হত্যা করেছে, সে সেই শহরে নিরাপত্তার জন্য ছুটে য়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য়ে ব্যক্তি কোন ব্যক্তিকে হত্যা করে ঐ তিনটি শহরের য়ে কোন একটিতে নিরাপত্তার জন্য ছুটে যায়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টি হল নিয়ম: সে অবশ্যই এমন একজন ব্যক্তি হবে য়ে অপর ব্যক্তিকে দুর্ঘটনাবশতঃ হত্যা করেছে এবং 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ঘৃণা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টি উদাহরণ দেওয়া হল: একজন ব্যক্তি কাঠ কাটার জন্য আরেকজন ব্যক্তির সঙ্গে জঙ্গলে যায়| লোকটি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 কাটার জন্য তার কুঠারটিকে দোলায, কিন্তু কুঠারের মাথাটি হাতলের থেকে আলাদা হয়ে অপর ব্যক্তিকে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বং তাকে হত্যা করে| য়ে ব্যক্তি কুঠারটিকে দুলিযেছিল সে তখন ঐ তিনটি শহরের য়ে কোন একটিতে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পারে এবং নিজেকে নিরাপদ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যদি শহরটি খুব দূরে হয় তাহলে নিহত ব্যক্তির কোন নিকট আত্মীয তাকে তাড়া করে শহরে পৌঁছ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ই ধরে ফেলতে পারে| সেই নিকট আত্মীয খুব ক্রুদ্ধ হতে পারে এবং সেই ব্যক্তিকে হত্যা করতে পারে| অথচ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হত্যার য়োগ্য ছিল না| কারণ য়ে ব্যক্তিকে সে হত্যা করেছে তাকে সে ঘৃণা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হরগুলো অবশ্যই সকলের খুব কাছাকাছি হতে হবে| সেই কারণেই আমি তোমাদের তিনটি বিশেষ শহর পছন্দ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প্রভু তোমাদের ঈশ্বর, তোমাদের পূর্বপুরুষদের কাছে প্রতিজ্ঞা করেছিলেন য়ে তিনি তোমাদের দেশ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হত্তর করবেন| তিনি তোমাদের পূর্বপুরুষদের কাছে য়ে দেশ দেওয়ার প্রতিজ্ঞা করেছিলেন, সেই সমস্ত দেশ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আজ তোমাদের য়ে আজ্ঞাগুলি দিচ্ছি, তাঁর সেই সমস্ত আদেশগুলো যদি তোমরা সম্পূর্ণভাবে মেনে চল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এটি করবেন - যদি তোমরা প্রভু, তোমাদের ঈশ্বরকে, ভালোবাসো এবং তিনি যা পছন্দ করেন সেই ভাবেই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বাস করো| এরপর যখন প্রভু তোমাদের দেশকে বৃহত্তর করবেন সেই সময় তোমরা নিরাপত্তার শহর হিসেবে আ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টি শহরকে বেছে নেবে| তাদের প্রথম তিনটি শহরের সঙ্গে য়োগ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প্রভু, তোমাদের ঈশ্বর, তোমাদের য়ে দেশ দিচ্ছেন সেখানে কোন নির্দোষ লোক নিহত হবে না এবং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নির্দোষের মৃত্যুর জন্য দোষ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কিন্তু কেউ যদি অপর একজনকে ঘৃণা করে বলে লুকিয়ে তাকে হত্যা করার জন্য অপেক্ষা করে এব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আক্রমণ করে হত্যা করার পর ঐ নিরাপত্তার শহরগুলোর য়ে কোনও একটিতে দৌড়ে পালিয়ে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হলে সেই লোকটি য়ে শহরে বাস করত সেখানকার প্রবীণরা তাকে ধরার জন্য লোক পাঠাবে এবং তাকে নিরাপত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থেকে নিয়ে আসবে| এরপর তারা হত্যাকারীকে নিহতের নিকট আত্মীযের হাতে তুলে দেবে| হত্যাকারীকে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তার জন্য অবশ্যই দুঃখিত হবে না| সে একজন নিষ্পাপ ব্যক্তির হত্যার জন্য দোষী সাব্যস্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নিরপরাধের রক্তপাতের এই দোষকে ইস্রায়েল থেকে দূর করবে| তাহলে সমস্ত কিছুই তোম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2026-10-21T06:08:01Z</dcterms:created>
  <dcterms:modified xsi:type="dcterms:W3CDTF">2026-10-21T06:08:01Z</dcterms:modified>
  <dc:title>দ্বিতীয় বিবরণ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