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presProps" Target="presProps.xml"/>
  <Relationship Id="rId111" Type="http://schemas.openxmlformats.org/officeDocument/2006/relationships/viewProps" Target="viewProps.xml"/>
  <Relationship Id="rId1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: தேவனுடைய ராஜ்யத்தின் இரகசியங்களை அறியும்படி உங்களுக்கு அருளப்பட்டது; மற்றவர்களுக்கோ, அவர்கள் கண்டும் காணாதவர்களாகவும், கேட்டும் உணராதவர்களாகவும் இருக்கத்தக்கதாக, அவைகள் உவமைகளாகச் சொல்லப்படு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: தேவனுடைய ராஜ்யத்தின் இரகசியங்களை அறியும்படி உங்களுக்கு அருளப்பட்டது; மற்றவர்களுக்கோ, அவர்கள் கண்டும் காணாதவர்களாகவும், கேட்டும் உணராதவர்களாகவும் இருக்கத்தக்கதாக, அவைகள் உவமைகளாகச் சொல்லப்படு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 உவமையின் கருத்தாவது: விதை தேவனுடைய வசன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ழியருகே விதைக்கப்பட்டவர்கள் வசனத்தைக் கேட்கிறவர்களாயிருக்கிறார்கள்; அவர்கள் விசுவாசித்து இரட்சிக்கப்படாதபடிக்குப் பிசாசானவன் வந்து, அவ்வசனத்தை அவர்கள் இருதயத்திலிருந்து எடுத்துப்போடு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ழியருகே விதைக்கப்பட்டவர்கள் வசனத்தைக் கேட்கிறவர்களாயிருக்கிறார்கள்; அவர்கள் விசுவாசித்து இரட்சிக்கப்படாதபடிக்குப் பிசாசானவன் வந்து, அவ்வசனத்தை அவர்கள் இருதயத்திலிருந்து எடுத்துப்போடு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ற்பாறையின்மேல் விதைக்கப்பட்டவர்கள் கேட்கும்போது சந்தோஷத்துடனே வசனத்தை ஏற்றுக்கொள்ளுகிறார்கள்; ஆயினும் தங்களுக்குள்ளே வேர்கொள்ளாதபடியினாலே, கொஞ்சக்காலமாத்திரம் விசுவாசித்து, சோதனைகாலத்தில் பின்வாங்கிப்போ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ற்பாறையின்மேல் விதைக்கப்பட்டவர்கள் கேட்கும்போது சந்தோஷத்துடனே வசனத்தை ஏற்றுக்கொள்ளுகிறார்கள்; ஆயினும் தங்களுக்குள்ளே வேர்கொள்ளாதபடியினாலே, கொஞ்சக்காலமாத்திரம் விசுவாசித்து, சோதனைகாலத்தில் பின்வாங்கிப்போ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ற்பாறையின்மேல் விதைக்கப்பட்டவர்கள் கேட்கும்போது சந்தோஷத்துடனே வசனத்தை ஏற்றுக்கொள்ளுகிறார்கள்; ஆயினும் தங்களுக்குள்ளே வேர்கொள்ளாதபடியினாலே, கொஞ்சக்காலமாத்திரம் விசுவாசித்து, சோதனைகாலத்தில் பின்வாங்கிப்போ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ுள்ளுள்ள இடங்களில் விதைக்கப்பட்டவர்கள் வசனத்தைக் கேட்கிறவர்களாயிருக்கிறார்கள்; கேட்டவுடனே போய், பிரபஞ்சத்திற்குரிய கவலைகளினாலும் ஐசுவரியத்தினாலும் சிற்றின்பங்களினாலும் நெருக்கப்பட்டு, பலன்கொடாதிருக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ுள்ளுள்ள இடங்களில் விதைக்கப்பட்டவர்கள் வசனத்தைக் கேட்கிறவர்களாயிருக்கிறார்கள்; கேட்டவுடனே போய், பிரபஞ்சத்திற்குரிய கவலைகளினாலும் ஐசுவரியத்தினாலும் சிற்றின்பங்களினாலும் நெருக்கப்பட்டு, பலன்கொடாதிரு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ல்ல நிலத்தில் விதைக்கப்பட்டவர்கள் வசனத்தைக் கேட்டு, அதை உண்மையும் நன்மையுமான இருதயத்திலே காத்துப் பொறுமையுடனே பலன் கொடுக்கிறவர்களாயிருக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ல்ல நிலத்தில் விதைக்கப்பட்டவர்கள் வசனத்தைக் கேட்டு, அதை உண்மையும் நன்மையுமான இருதயத்திலே காத்துப் பொறுமையுடனே பலன் கொடுக்கிறவர்களாயிருக்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ும் விளக்கைக் கொளுத்தி, அதை ஒரு பாத்திரத்தினாலே மூடவுமாட்டான், கட்டிலின்கீழே வைக்கவுமாட்டான்; உள்ளே பிரவேசிக்கிறவர்கள் அதின் வெளிச்சத்தைக் காணும்படிக்கு அதை விளக்குத்தண்டின்மேல் வைப்ப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ும் விளக்கைக் கொளுத்தி, அதை ஒரு பாத்திரத்தினாலே மூடவுமாட்டான், கட்டிலின்கீழே வைக்கவுமாட்டான்; உள்ளே பிரவேசிக்கிறவர்கள் அதின் வெளிச்சத்தைக் காணும்படிக்கு அதை விளக்குத்தண்டின்மேல் வைப்ப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ெளியரங்கமாகாத இரகசியமுமில்லை, அறியப்பட்டு வெளிக்குவராத மறைபொருளும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ெளியரங்கமாகாத இரகசியமுமில்லை, அறியப்பட்டு வெளிக்குவராத மறைபொருளும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 நீங்கள் கேட்கிற விதத்தைக்குறித்துக் கவனியுங்கள்; உள்ளவனெவனோ அவனுக்குக் கொடுக்கப்படும்; இல்லாதவனெவனோ அவன் தனக்குண்டென்று நினைக்கிறதும் அவனிடத்திலிருந்து எடுத்துக்கொள்ளப்படும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 நீங்கள் கேட்கிற விதத்தைக்குறித்துக் கவனியுங்கள்; உள்ளவனெவனோ அவனுக்குக் கொடுக்கப்படும்; இல்லாதவனெவனோ அவன் தனக்குண்டென்று நினைக்கிறதும் அவனிடத்திலிருந்து எடுத்துக்கொள்ளப்படும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ருடைய தாயாரும் சகோதரரும் அவரிடத்தில் வந்தார்கள்; ஜனக்கூட்டத்தினாலே அவரண்டையில் அவர்கள் சேரக்கூடாத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ருடைய தாயாரும் சகோதரரும் அவரிடத்தில் வந்தார்கள்; ஜனக்கூட்டத்தினாலே அவரண்டையில் அவர்கள் சேரக்கூடாத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: உம்முடைய தாயாரும் உம்முடைய சகோதரரும் உம்மைப் பார்க்கவேண்டுமென்று வெளியே நிற்கிறார்கள் என்று அவருக்கு அறிவித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: உம்முடைய தாயாரும் உம்முடைய சகோதரரும் உம்மைப் பார்க்கவேண்டுமென்று வெளியே நிற்கிறார்கள் என்று அவருக்கு அறிவித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அவர்: தேவனுடைய வசனத்தைக் கேட்டு, அதின்படி செய்கிறவர்களே எனக்குத் தாயும் எனக்குச் சகோதரருமாயிருக்கிறார்கள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அவர்: தேவனுடைய வசனத்தைக் கேட்டு, அதின்படி செய்கிறவர்களே எனக்குத் தாயும் எனக்குச் சகோதரருமாயிருக்கிறார்கள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ஒருநாள் அவர் தமது சீஷரோடுங்கூடப் படவில் எறி: கடலின் அக்கரைக்குப் போவோம் வாருங்கள் என்றார்; அப்படியே புறப்பட்டுப் போ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ஒருநாள் அவர் தமது சீஷரோடுங்கூடப் படவில் எறி: கடலின் அக்கரைக்குப் போவோம் வாருங்கள் என்றார்; அப்படியே புறப்பட்டுப் போ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டவு ஓடுகையில் அவர் நித்திரையாயிருந்தார். அப்பொழுது கடலிலே சுழல்காற்றுண்டானதால், அவர்கள் மோசமடையத்தக்கதாய்ப் படவு ஜலத்தினால் நிறை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டவு ஓடுகையில் அவர் நித்திரையாயிருந்தார். அப்பொழுது கடலிலே சுழல்காற்றுண்டானதால், அவர்கள் மோசமடையத்தக்கதாய்ப் படவு ஜலத்தினால் நிறை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அவரிடத்தில் வந்து, ஐயரே, ஐயரே, மடிந்துபோகிறோம் என்று அவரை எழுப்பினார்கள்; அவர் எழுந்து, காற்றையும் ஜலத்தின் கொந்தளிப்பையும் அதட்டினார்; உடனே அவைகள் நின்றுபோய், அமைதலுண்டாய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அவரிடத்தில் வந்து, ஐயரே, ஐயரே, மடிந்துபோகிறோம் என்று அவரை எழுப்பினார்கள்; அவர் எழுந்து, காற்றையும் ஜலத்தின் கொந்தளிப்பையும் அதட்டினார்; உடனே அவைகள் நின்றுபோய், அமைதலுண்டாயிற்ற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அவரிடத்தில் வந்து, ஐயரே, ஐயரே, மடிந்துபோகிறோம் என்று அவரை எழுப்பினார்கள்; அவர் எழுந்து, காற்றையும் ஜலத்தின் கொந்தளிப்பையும் அதட்டினார்; உடனே அவைகள் நின்றுபோய், அமைதலுண்டாயிற்ற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அவர்களை நோக்கி: உங்கள் விசுவாசம் எங்கே என்றார். அவர்கள் பயந்து ஆச்சரியப்பட்டு: இவர் யாரோ, காற்றுக்கும் ஜலத்துக்கும் கட்டளையிடுகிறார், அவைகளும் இவருக்குக் கீழ்ப்படிகிறதே என்று ஒருவரோடொருவர் சொல்லிக்கொண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அவர்களை நோக்கி: உங்கள் விசுவாசம் எங்கே என்றார். அவர்கள் பயந்து ஆச்சரியப்பட்டு: இவர் யாரோ, காற்றுக்கும் ஜலத்துக்கும் கட்டளையிடுகிறார், அவைகளும் இவருக்குக் கீழ்ப்படிகிறதே என்று ஒருவரோடொருவர் சொல்லிக்கொண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அவர்களை நோக்கி: உங்கள் விசுவாசம் எங்கே என்றார். அவர்கள் பயந்து ஆச்சரியப்பட்டு: இவர் யாரோ, காற்றுக்கும் ஜலத்துக்கும் கட்டளையிடுகிறார், அவைகளும் இவருக்குக் கீழ்ப்படிகிறதே என்று ஒருவரோடொருவர் சொல்லிக்கொண்ட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 கலிலேயாவுக்கு எதிரான கதரேனருடைய நாட்டில் சேர்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கரையிலிறங்கினபோது, நெடுநாளாய்ப் பிசாசுகள் பிடித்தவனும் வஸ்திரந்தரியாதவனும், வீட்டில் தங்காமல் பிரேதக் கல்லறைகளிலே தங்கினவனுமாயிருந்த அந்தப் பட்டணத்து மனுஷன் ஒருவன் அவருக்கு எதிராக வந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கரையிலிறங்கினபோது, நெடுநாளாய்ப் பிசாசுகள் பிடித்தவனும் வஸ்திரந்தரியாதவனும், வீட்டில் தங்காமல் பிரேதக் கல்லறைகளிலே தங்கினவனுமாயிருந்த அந்தப் பட்டணத்து மனுஷன் ஒருவன் அவருக்கு எதிராக வந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இயேசுவைக் கண்டபோது கூக்குரலிட்டு, அவருக்கு முன்பாகவிழுந்து: இயேசுவே, உன்னதமான தேவனுடைய குமாரனே, எனக்கும் உமக்கும் என்ன? என்னை வேதனைப்படுத்தாதபடிக்கு உம்மை வேண்டிக்கொள்ளுகிறேன் என்று மகா சத்தத்தோடே சொன்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இயேசுவைக் கண்டபோது கூக்குரலிட்டு, அவருக்கு முன்பாகவிழுந்து: இயேசுவே, உன்னதமான தேவனுடைய குமாரனே, எனக்கும் உமக்கும் என்ன? என்னை வேதனைப்படுத்தாதபடிக்கு உம்மை வேண்டிக்கொள்ளுகிறேன் என்று மகா சத்தத்தோடே சொன்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ந்த அசுத்த ஆவி அவனை விட்டுப்போகும்படி இயேசு கட்டளையிட்டபடியினாலே அப்படிச் சொன்னான். அந்த அசுத்த ஆவி வெகுகாலமாய் அவனைப் பிடித்திருந்தது; அவன் சங்கிலிகளினாலும் விலங்குகளினாலும் கட்டுண்டு காவல்பண்ணப்பட்டிருந்தும் கட்டுகளை முறித்துப்போட்டுப் பிசாசினால் வனாந்தரங்களுக்குத் துரத்தப்பட்டிரு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ந்த அசுத்த ஆவி அவனை விட்டுப்போகும்படி இயேசு கட்டளையிட்டபடியினாலே அப்படிச் சொன்னான். அந்த அசுத்த ஆவி வெகுகாலமாய் அவனைப் பிடித்திருந்தது; அவன் சங்கிலிகளினாலும் விலங்குகளினாலும் கட்டுண்டு காவல்பண்ணப்பட்டிருந்தும் கட்டுகளை முறித்துப்போட்டுப் பிசாசினால் வனாந்தரங்களுக்குத் துரத்தப்பட்டிரு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ந்த அசுத்த ஆவி அவனை விட்டுப்போகும்படி இயேசு கட்டளையிட்டபடியினாலே அப்படிச் சொன்னான். அந்த அசுத்த ஆவி வெகுகாலமாய் அவனைப் பிடித்திருந்தது; அவன் சங்கிலிகளினாலும் விலங்குகளினாலும் கட்டுண்டு காவல்பண்ணப்பட்டிருந்தும் கட்டுகளை முறித்துப்போட்டுப் பிசாசினால் வனாந்தரங்களுக்குத் துரத்தப்பட்டிரு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யேசு அவனை நோக்கி: உன் பேர் என்னவென்று கேட்டார்; அதற்கு அவன்: லேகியோன் என்றான்; அநேகம் பிசாசுகள் அவனுக்குள் புகுந்திருந்தபடியால் அந்தப் பேரைச் சொன்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யேசு அவனை நோக்கி: உன் பேர் என்னவென்று கேட்டார்; அதற்கு அவன்: லேகியோன் என்றான்; அநேகம் பிசாசுகள் அவனுக்குள் புகுந்திருந்தபடியால் அந்தப் பேரைச் சொன்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ங்களைப் பாதாளத்திலே போகக் கட்டளையிடாதபடிக்கு அவைகள் அவரை வேண்டிக்கொண்டன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்விடத்தில் அநேகம் பன்றிகள் கூட்டமாய் மலையிலே மேய்ந்துகொண்டிருந்தது. அந்தப் பன்றிகளுக்குள்ளே போகும்படி தங்களுக்கு உத்தரவுகொடுக்கவேண்டும் என்று அவரை வேண்டிக்கொண்டன; அவைகளுக்கு உத்தரவுகொடுத்த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்விடத்தில் அநேகம் பன்றிகள் கூட்டமாய் மலையிலே மேய்ந்துகொண்டிருந்தது. அந்தப் பன்றிகளுக்குள்ளே போகும்படி தங்களுக்கு உத்தரவுகொடுக்கவேண்டும் என்று அவரை வேண்டிக்கொண்டன; அவைகளுக்கு உத்தரவுகொடுத்த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பிசாசுகள் அந்த மனுஷனை விட்டு நீங்கி, பன்றிகளுக்குள் புகுந்தன; அப்பொழுது அந்தப் பன்றிக்கூட்டம் உயர்ந்த மேட்டிலிருந்து கடலிலே பாய்ந்து, அமிழ்ந்து, மாண்ட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பிசாசுகள் அந்த மனுஷனை விட்டு நீங்கி, பன்றிகளுக்குள் புகுந்தன; அப்பொழுது அந்தப் பன்றிக்கூட்டம் உயர்ந்த மேட்டிலிருந்து கடலிலே பாய்ந்து, அமிழ்ந்து, மாண்ட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ைகளை மேய்த்தவர்கள் சம்பவித்ததைக் கண்டு, ஓடிப்போய், பட்டணத்திலும் சுற்றுப்புறங்களிலும் அறிவித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, சம்பவித்ததைப் பார்க்கும்படி ஜனங்கள் புறப்பட்டு, இயேசுவினிடத்தில் வந்து, பிசாசுகள் விட்டுப்போன மனுஷன் வஸ்திரந்தரித்து இயேசுவின் பாதத்தருகே உட்கார்ந்து புத்திதெளிந்திருக்கிறதைக் கண்டு, பயந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, சம்பவித்ததைப் பார்க்கும்படி ஜனங்கள் புறப்பட்டு, இயேசுவினிடத்தில் வந்து, பிசாசுகள் விட்டுப்போன மனுஷன் வஸ்திரந்தரித்து இயேசுவின் பாதத்தருகே உட்கார்ந்து புத்திதெளிந்திருக்கிறதைக் கண்டு, பயந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சாசுகள் பிடித்திருந்தவன் சொஸ்தமாக்கப்ட்டதைக் கண்டவர்களும் அதை அவர்களுக்கு அறிவித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கதரேனருடைய சுற்றுப்புறத்திலுள்ள திரளான ஜனங்களெல்லாரும் மிகவும் பயமடைந்தபடியினாலே, தங்களை விட்டுப் போகும்படி அவரை வேண்டிக்கொண்டார்கள். அந்தப்படி அவர் படவில் ஏறி, திரும்பிப்போன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கதரேனருடைய சுற்றுப்புறத்திலுள்ள திரளான ஜனங்களெல்லாரும் மிகவும் பயமடைந்தபடியினாலே, தங்களை விட்டுப் போகும்படி அவரை வேண்டிக்கொண்டார்கள். அந்தப்படி அவர் படவில் ஏறி, திரும்பிப்போன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ிசாசுகள் நீங்கின மனுஷன் அவருடனே கூட இருக்கும்படி உத்தரவு கேட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ிசாசுகள் நீங்கின மனுஷன் அவருடனே கூட இருக்கும்படி உத்தரவு கேட்ட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யேசு அவனை நோக்கி: நீ உன் வீட்டுக்குத் திரும்பிப்போய், தேவன் உனக்குச் செய்தவைகளையெல்லாம் அறிவி என்று சொல்லி, அவனை அனுப்பிவிட்டார். அந்தப்படி அவன் போய், இயேசு தனக்குச் செய்தவைகளையெல்லாம் பட்டணத்தில் எங்கும் பிரசித்தப்படுத்தி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யேசு அவனை நோக்கி: நீ உன் வீட்டுக்குத் திரும்பிப்போய், தேவன் உனக்குச் செய்தவைகளையெல்லாம் அறிவி என்று சொல்லி, அவனை அனுப்பிவிட்டார். அந்தப்படி அவன் போய், இயேசு தனக்குச் செய்தவைகளையெல்லாம் பட்டணத்தில் எங்கும் பிரசித்தப்படுத்தி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யேசு திரும்பி வந்தபோது, ஜனங்களெல்லாரும் அவருக்காகக் காத்திருந்தபடியால் அவரைச் சந்தோஷமாய் ஏற்றுக்கொண்ட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யேசு திரும்பி வந்தபோது, ஜனங்களெல்லாரும் அவருக்காகக் காத்திருந்தபடியால் அவரைச் சந்தோஷமாய் ஏற்றுக்கொண்ட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ஜெபஆலயத்தலைவனாகிய யவீரு என்னும் பேருள்ள ஒருவன் வந்து. இயேசுவின் பாதத்தில் விழுந்து பன்னிரண்டு வயதுள்ள தன்னுடைய ஒரே குமாரத்தி மரண அவஸ்தையாயிருந்தபடியால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ஜெபஆலயத்தலைவனாகிய யவீரு என்னும் பேருள்ள ஒருவன் வந்து. இயேசுவின் பாதத்தில் விழுந்து பன்னிரண்டு வயதுள்ள தன்னுடைய ஒரே குமாரத்தி மரண அவஸ்தையாயிருந்தபடியால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ன் வீட்டிற்கு வரும்படி அவரை வேண்டிக்கொண்டான். அவர் போகையில் திரளான ஜனங்கள் அவரை நெருக்கின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ன் வீட்டிற்கு வரும்படி அவரை வேண்டிக்கொண்டான். அவர் போகையில் திரளான ஜனங்கள் அவரை நெருக்கின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பன்னிரண்டு வருஷமாய்ப் பெரும்பாடுள்ளவளாயிருந்து, தன் ஆஸ்திகளையெல்லாம் வைத்தியர்களுக்குச் செலவழித்தும், ஒருவனாலும் சொஸ்தமாக்கப்படாதிருந்த ஒரு ஸ்திரீ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பன்னிரண்டு வருஷமாய்ப் பெரும்பாடுள்ளவளாயிருந்து, தன் ஆஸ்திகளையெல்லாம் வைத்தியர்களுக்குச் செலவழித்தும், ஒருவனாலும் சொஸ்தமாக்கப்படாதிருந்த ஒரு ஸ்திரீ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ுக்குப் பின்னாக வந்து, அவருடைய வஸ்திரத்தின் ஓரத்தைத் தொட்டாள்; உடனே அவளுடைய பெரும்பாடு நின்றுபோயிற்ற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இயேசு: என்னைத் தொட்டது யார் என்று கேட்டார். எங்களுக்குத் தெரியாதென்று எல்லாரும் சொன்னபோது, பேதுருவும் அவனுடனே கூட இருந்தவர்களும்: ஐயரே, திரளான ஜனங்கள் உம்மைச் சூழ்ந்து நெருக்கிக்கொண்டிருக்கிறார்களே, என்னைத் தொட்டது யார் என்று எப்படிக் கேட்கிறீர் என்ற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இயேசு: என்னைத் தொட்டது யார் என்று கேட்டார். எங்களுக்குத் தெரியாதென்று எல்லாரும் சொன்னபோது, பேதுருவும் அவனுடனே கூட இருந்தவர்களும்: ஐயரே, திரளான ஜனங்கள் உம்மைச் சூழ்ந்து நெருக்கிக்கொண்டிருக்கிறார்களே, என்னைத் தொட்டது யார் என்று எப்படிக் கேட்கிறீர் என்ற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ற்கு இயேசு: என்னிலிருந்து வல்லமை புறப்பட்டதை அறிந்திருக்கிறேன்; ஆதலால் ஒருவர் என்னைத் தொட்டதுண்டு என்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அவர் பட்டணங்கள்தோறும் கிராமங்கள் தோறும் பிரயாணம்பண்ணி, தேவனுடைய ராஜ்யத்திற்குரிய நற்செய்தியைக் கூறிப் பிரசங்கித்துவந்தார். பன்னிருவரும் அவருடனேகூட இருந்த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அவர் பட்டணங்கள்தோறும் கிராமங்கள் தோறும் பிரயாணம்பண்ணி, தேவனுடைய ராஜ்யத்திற்குரிய நற்செய்தியைக் கூறிப் பிரசங்கித்துவந்தார். பன்னிருவரும் அவருடனேகூட இருந்த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அந்த ஸ்திரீ தான் மறைந்திருக்கவில்லையென்று கண்டு, நடுங்கிவந்து, அவர் முன்பாக விழுந்து, தான் அவரைத் தொட்டகாரணத்தையும் உடனே தான் சொஸ்தமானதையும் எல்லா ஜனங்களுக்கும் முன்பாக அவருக்கு அறிவித்தா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அந்த ஸ்திரீ தான் மறைந்திருக்கவில்லையென்று கண்டு, நடுங்கிவந்து, அவர் முன்பாக விழுந்து, தான் அவரைத் தொட்டகாரணத்தையும் உடனே தான் சொஸ்தமானதையும் எல்லா ஜனங்களுக்கும் முன்பாக அவருக்கு அறிவித்தா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அந்த ஸ்திரீ தான் மறைந்திருக்கவில்லையென்று கண்டு, நடுங்கிவந்து, அவர் முன்பாக விழுந்து, தான் அவரைத் தொட்டகாரணத்தையும் உடனே தான் சொஸ்தமானதையும் எல்லா ஜனங்களுக்கும் முன்பாக அவருக்கு அறிவித்தா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பொல்லாத ஆவிகளையும் வியாதிகளையும் நீக்கிக் குணமாக்கின சில ஸ்திரீகளும், ஏழு பிசாசுகள் நீங்கின மகதலேனாள் என்னப்பட்ட மரியாளும்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பொல்லாத ஆவிகளையும் வியாதிகளையும் நீக்கிக் குணமாக்கின சில ஸ்திரீகளும், ஏழு பிசாசுகள் நீங்கின மகதலேனாள் என்னப்பட்ட மரியாளும்,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பொல்லாத ஆவிகளையும் வியாதிகளையும் நீக்கிக் குணமாக்கின சில ஸ்திரீகளும், ஏழு பிசாசுகள் நீங்கின மகதலேனாள் என்னப்பட்ட மரியாளும்,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 அவளைப் பார்த்து: மகளே, திடன்கொள், உன் விசுவாசம் உன்னை இரட்சித்தது, சமாதானத்தோடே போ என்றார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ரோதின் காரியக்காரனான கூசாவின் மனைவியாகிய யோவன்னாளும், சூசன்னாளும், தங்கள் ஆஸ்திகளால் அவருக்கு ஊழியஞ்செய்துகொண்டுவந்த மற்ற அநேகம் ஸ்திரீகளும் அவருடனே இருந்த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ரோதின் காரியக்காரனான கூசாவின் மனைவியாகிய யோவன்னாளும், சூசன்னாளும், தங்கள் ஆஸ்திகளால் அவருக்கு ஊழியஞ்செய்துகொண்டுவந்த மற்ற அநேகம் ஸ்திரீகளும் அவருடனே இருந்த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வர் இப்படிப் பேசிக்கொண்டிருக்கையில், ஜெபஆலயத்தலைவனுடைய வீட்டிலிருந்து ஒருவன் வந்து, அவனை நோக்கி: உம்முடைய குமாரத்தி மரித்துப்போனாள், போதகரை வருத்தப்படுத்த வேண்டாம் என்ற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வர் இப்படிப் பேசிக்கொண்டிருக்கையில், ஜெபஆலயத்தலைவனுடைய வீட்டிலிருந்து ஒருவன் வந்து, அவனை நோக்கி: உம்முடைய குமாரத்தி மரித்துப்போனாள், போதகரை வருத்தப்படுத்த வேண்டாம் என்ற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கல பட்டணங்களிலுமிருந்து திரளான ஜனங்கள் அவரிடத்தில் வந்து கூடினபோது. அவர் உவமையாகச் சொன்னது: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கல பட்டணங்களிலுமிருந்து திரளான ஜனங்கள் அவரிடத்தில் வந்து கூடினபோது. அவர் உவமையாகச் சொன்னது: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யேசு அதைக் கேட்டு: பயப்படாதே; விசுவாசமுள்ளவனாயிரு, அப்பொழுது அவள் இரட்சிக்கப்படுவாள் என்றார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யேசு அதைக் கேட்டு: பயப்படாதே; விசுவாசமுள்ளவனாயிரு, அப்பொழுது அவள் இரட்சிக்கப்படுவாள் என்றார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தைக்கிறவன் ஒருவன் விதையை விதைக்கப் புறப்பட்டான்; அவன் விதைக்கையில் சில விதை வழியருகே விழுந்து மிதியுண்டது, ஆகாயத்துப்பறவைகள் வந்து அதைப் பட்சித்துப்போட்டது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தைக்கிறவன் ஒருவன் விதையை விதைக்கப் புறப்பட்டான்; அவன் விதைக்கையில் சில விதை வழியருகே விழுந்து மிதியுண்டது, ஆகாயத்துப்பறவைகள் வந்து அதைப் பட்சித்துப்போட்டது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ில விதை கற்பாறையின்மேல் விழுந்தது; அது முளைத்தபின் அதற்கு ஈரமில்லாததினால் உலர்ந்துபோயிற்று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ில விதை கற்பாறையின்மேல் விழுந்தது; அது முளைத்தபின் அதற்கு ஈரமில்லாததினால் உலர்ந்துபோயிற்று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வர் வீட்டில் வந்தபோது, பேதுருவையும் யாக்கோபையும் யோவானையும் பெண்ணின் தகப்பனையும் தாயையும் தவிர வேறொருவரையும் உள்ளே வரவொட்டாமல்,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வர் வீட்டில் வந்தபோது, பேதுருவையும் யாக்கோபையும் யோவானையும் பெண்ணின் தகப்பனையும் தாயையும் தவிர வேறொருவரையும் உள்ளே வரவொட்டாமல்,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ல விதை முள்ளுள்ள இடங்களில் விழுந்தது; முள் கூட வளர்ந்து, அதை நெருக்கிப்போட்டது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எல்லாரும் அழுது அவளைக்குறித்துத் துக்கங்கொண்டாடுகிறதைக் கண்டு: அழாதேயுங்கள், அவள் மரித்துப்போகவில்லை, நித்திரையாயிருக்கிறாள் என்றார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எல்லாரும் அழுது அவளைக்குறித்துத் துக்கங்கொண்டாடுகிறதைக் கண்டு: அழாதேயுங்கள், அவள் மரித்துப்போகவில்லை, நித்திரையாயிருக்கிறாள் என்றார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 விதை நல்ல நிலத்தில் விழுந்தது, அது முளைத்து, ஒன்று நூறாகப் பலன் கொடுத்தது என்றார். இவைகளைச் சொல்லி, கேட்கிறதற்குக் காதுள்ளவன் கேட்கக்கடவன் என்று சத்தமிட்டுக் கூறினார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 விதை நல்ல நிலத்தில் விழுந்தது, அது முளைத்து, ஒன்று நூறாகப் பலன் கொடுத்தது என்றார். இவைகளைச் சொல்லி, கேட்கிறதற்குக் காதுள்ளவன் கேட்கக்கடவன் என்று சத்தமிட்டுக் கூறினார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வள் மரித்துப்போனாளென்று அவர்கள் அறிந்ததினால், அவரைப் பார்த்து நகைத்தார்கள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ருடைய சீஷர்கள், இந்த உவமையின் கருத்து என்னவென்று அவரிடத்தில் கேட்டார்கள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எல்லாரையும் அவர் வெளியே போகப்பண்ணி, அவளுடைய கையைப்பிடித்து: பிள்ளையே எழுந்திரு என்றார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ப்பொழுது அவள் உயிர் திரும்ப வந்தது, உடனே அவள் எழுந்திருந்தாள்; அவளுக்கு ஆகாரங்கொடுக்கக் கட்டளையிட்டார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ப்பொழுது அவள் உயிர் திரும்ப வந்தது, உடனே அவள் எழுந்திருந்தாள்; அவளுக்கு ஆகாரங்கொடுக்கக் கட்டளையிட்டார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அவள் தாய்தகப்பன்மார் ஆச்சரியப்பட்டார்கள். அப்பொழுது நடந்ததை ஒருவருக்கும் சொல்லாமலிருக்கும்படி அவர்களுக்குக் கட்டளையிட்டார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அவள் தாய்தகப்பன்மார் ஆச்சரியப்பட்டார்கள். அப்பொழுது நடந்ததை ஒருவருக்கும் சொல்லாமலிருக்கும்படி அவர்களுக்குக் கட்டளையிட்ட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9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খন যীশু তাঁদের বললেন, ‘ঈশ্বরের রাজ্যের নিগূঢ় তত্ত্ব তোমাদের জানতে দেওযা হয়েছে; কিন্তু বা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লের কাছে দৃষ্টান্তের মাধ্যমে বলা হয়েছে:‘য়েন তারা দেখেও না দেখে, শুনেও না বোঝে৷’যিশাইয় 6:9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‘দৃষ্টান্তটির অর্থ এই, বীজ হল ঈশ্বরের শিক্ষ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়ে বীজ পথের ধারে পড়েছিল তা এমন লোকদের বোঝায়, যাঁরা শোনে, তারপর দিযাবল এসে তাদের অন্তর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শিক্ষা হরণ করে নিয়ে যায়, য়েন তারা বিশ্বাস করে মুক্তি না প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়ে বীজ পাথুরে জমিতে পড়েছিল তা এমন লোকদের বোঝায়, যাঁরা শোনার সঙ্গে সঙ্গে আনন্দের সঙ্গ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্রহণ করে; কিন্তু মাটি না থাকাতে তাদের কোন শিকড় গজায়নি৷ কিছু দিনের জন্য তারা বিশ্বাস করে বট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কঠিন পরীক্ষার সময় তারা পিছিয়ে য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াঁটা ঝোপের মধ্যে য়ে বীজ পড়ল তা সেই সব লোককে বোঝায়, যাঁরা শোনে; কিন্তু পরে জগত সংসারের চিন্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না, ধন-সম্পত্তি ও সুখভোগের মধ্যে তা চাপা পড়ে যায়, আর তারা কখনও ভাল ফল উত্‌পন্ন কর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়ে বীজ ভাল জমিতে পড়ল তা হচ্ছে সেই সব লোকের প্রতীক যাদের অন্তর সত্যতা ও সরলতায় ভরা, তারা য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শিক্ষা শোনে তখন তা ধরে রাখে, আর স্থির থেকে জীবনে ফল উত্‌পন্ন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‘কেউ বাতি জ্বেলে তা কোন পাত্র দিয়ে ঢেকে রাখে না, অথবা খাটের নীচে রাখে না৷ তার পরিবর্তে স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তিদানের ওপরই রাখে, য়েন ভেতরে যাঁরা আসে তারা আলো দেখতে প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মন কিছু লুকানো নেই যা প্রকাশ পাবে না, এমন কিছু গোপন নেই যা জানা যাবে না কিংবা আলোয় ফুটে উঠ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ই কিভাবে শুনছ তাতে মন দাও, কারণ যার আছে তাকে আরো দেওযা হবে৷ আর যার নেই তার যা আছে বলে সে 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, তাও তার কাছ থেকে কেড়ে নেওযা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ই সময় যীশুর মা ও ভাইরা তাঁকে দেখতে এসেছিলেন; কিন্তুভীড়ের জন্য তাঁরা যীশুর কাছে পৌঁছাতে পার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খন একজন লোক তাঁকে বলল, ‘আপনার মা ও ভাইরা বাইরে দাঁড়িয়ে আছেন, তাঁরা আপনার সঙ্গে দেখা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িন্তু তিনি তাদের বললেন, ‘তারাই আমার মা, আমার ভাই, যাঁরা ঈশ্বরের শিক্ষা শুনে সেই অনুসারে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সেই সময় একদিন যীশু তাঁর শিষ্যদের সঙ্গে নিয়ে একটি নৌকায় উঠলেন৷ তিনি তাঁদের বললেন, ‘চল,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্রদের ওপারে যাই৷’ তাঁরা রওনা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নৌকা চলতে থাকলে যীশু নৌকার মধ্যে ঘুমিয়ে পড়লেন৷হ্রদের মধ্যে হঠাত্ ঝড় উঠল আর তাঁদের নৌকাটি জ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র্তি হয়ে য়েতে লাগল, এতে তাঁরা খুবই বিপদে পড়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খন শিষ্যরা যীশুর কাছে এসে তাঁকে জাগিয়ে তুলে বললেন, ‘গুরু! গুরু! আমরা য়ে সত্যিই ডুব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েছি৷তখন যীশু উঠে ঝোড়ো বাতাস ও তুফানকে ধমক দিলেন৷ সঙ্গে সঙ্গে ঝড় ও তুফান থেমে গেল, আর সব 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ন্ত হো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খন যীশু তাঁর অনুগামীদের বললেন, ‘তোমাদের বিশ্বাস কোথায়?’কিন্তু তাঁরা ভয় ও বিস্ময়ে বিহ্বল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েন৷ তাঁরা পরস্পর বলাবলি করতে লাগলেন, ‘ইনি কে য়ে ঝড় এবং সমুদ্রকে হুকুম করেন আর তারা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শোন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রপর তাঁরা গালীল হ্রদের ওপারে গেরাসেনীদের অঞ্চলে গিয়ে পৌঁছ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যীশু যখন তীরে নামছেন, সেই সময় সেই নগর থেকে একজন লোক তাঁর সামনে এল৷ এই লোকটির মধ্যে অনেক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 আত্মা ছিল৷ বহুদিন ধরে সে জামা কাপড় পরত না ও বাড়িতে থাকত না কিন্তু কবরখানায় থাক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সে যীশুকে দেখতে পেয়ে চিত্‌কার করে উঠল ও তাঁর সামনে এসে উবুড় হয়ে পড়ে চিত্‌কার করে বলতে লাগ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পরমেশ্বরের পুত্র যীশু, আমাকে নিয়ে আপনার কি কাজ, আমি আপনাকে মিনতি করছি, আমায় যন্ত্রণা দেবেন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সে এই কথা বলল, কারণ যীশু সেই ভূতকে তার মধ্য থেকে বের হয়ে যাবার জন্য হুকুম করলেন৷ সেই ভূ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য়ই লোকটাকে চেপে ধরত, তাকে বেড়ি ও শেকল দিয়ে বেঁধে রাখলেও তা ছিঁড়ে ফেলে ভূত তাকে প্রান্ত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ড়িয়ে নিয়ে য়ে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খন যীশু তাকে জিজ্ঞেস করলেন, ‘তোমার নাম কি?’সে বলল, ‘বাহিনী!’ কারণ অনেকগুলো ভূত একসঙ্গ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ঢুক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ারা যীশুকে মিনতির সুরে বলল, য়েন তিনি তাদের রসাতলে যাওযার হুকুম না ক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সেই সময় পাহাড়ের ঢালে একপাল শুযোর চরছিল৷ সেই ভূতরা যীশুকে মিনতি করে বলল য়েন তিনি তাদেরকে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যোর পালে ঢোকার অনুমতি দেন৷ যীশু তখন তাদের সেই অনুমতি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াতে ভূতরা সেই লোকটির ভেতর থেকে বেরিয়ে ঐ শুযোরগুলোর মধ্যে ঢুকল, আর সেই শুযোরের পাল হ্রদের ঢ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জোরে দৌড়ে গিয়ে জলে ডুবে ম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যাঁরা শুযোরের পাল চরাচ্ছিল, এই ঘটনা দেখে তারা দৌড়ে গিয়ে সেই নগরে ও সারা দেশে এই খবর দি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আর কি হয়েছে তা দেখবার জন্য লোকেরা বের হয়ে এল৷ তারা যীশুর কাছে এসে দেখল, যার মধ্যে থেকে ভূত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র হয়েছে সে কাপড় পরে শান্তভাবে যীশুর পায়ের কাছে বসে আছে৷ এই দেখে তারা ভয় পে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যাঁরা এই ঘটনা দেখেছিল তারা ঐ লোকদের কাছে বলল, কেমন করে ঐ ভূতে পাওযা লোকটি সুস্থ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তখন গেরাসেনী অঞ্চলের সমস্ত লোক যীশুকে তাদের কাছ থেকে চলে য়েতে অনুরোধ করল, কারণ তারা ভীষণ ভ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ে গিয়েছিল৷ তখন যীশু ফিরে যাবার জন্য নৌকায় উঠ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তখন য়ে লোকটির মধ্য থেকে ভূত বের হয়ে গিয়েছিল, সে যীশুর সঙ্গে যাবার জন্য মিনতি করতে লাগল৷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ীশু তাকে অনুমতি দি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তিনি বললেন, ‘তুমি বাড়ি ফিরে যাও; আর ঈশ্বর তোমার জন্য যা করেছেন তা সকলকে বল৷’ তখন সে সেখান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লে গেল, আর যীশু তার জন্য যা করেছেন তা সারা শহর বলে বেড়া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যীশু যখন ফিরে এলেন তখন এক বিরাট জনতা তাঁকে স্বাগত জানাল, কারণ তারা সকলে যীশুর ফিরে আস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পেক্ষায়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ঠিক সেই সময় যাযীর নামে একজন লোক সেখানে এলেন, ইনি সেখানকার সমাজগৃহের নেতা৷ তিনি যীশুর পায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উপুড় হয়ে পড়ে তাঁকে অনুরোধ করলেন, য়েন যীশু তাঁর সঙ্গে তাঁর বাড়িতে যা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কারণ তখন তাঁর একমাত্র সন্তান, বারো বছরের মেয়েটি মৃত্যুশয়্য়ায় ছিল৷যীশু যখন যাচ্ছিলেন, লোকে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চারদিকে ভীড় করে ধাক্কা-ধাক্কি কর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সেই ভীড়ের মধ্যে একজন স্ত্রীলোক ছিল য়ে বারো বছর ধরে রক্তস্রাব রোগে ভুগছিল৷ চিকিত্‌সকদের পিছ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তার যথাসর্বস্ব ব্যয় করেছিল, কিন্তু কেউ তাকে ভাল করতে পারে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সে যীশুর পেছন দিকে এসে তাঁর পোশাকের ঝালর স্পর্শ করল, সঙ্গে সঙ্গে তার রক্তস্রাব বন্ধ হ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তখন যীশু বললেন, ‘কে আমাকে স্পর্শ করল?’ সবাই অস্বীকার করল, তখন পিতর বললেন, ‘গুরু, লোকেরা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রপাশে ধাক্কা-ধাক্কি করে আপনার ওপর পড়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কিন্তু যীশু বললেন, ‘কেউ আমায় স্পর্শ করেছে! কারণ আমি জানি আমার মধ্যে থেকে শক্তি বের হয়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রপর যীশু গ্রামে ও নগরে নগরে ঘুরে ঈশ্বরের রাজ্যের সুসমাচার প্রচার করতে লাগলেন; তাঁর সঙ্গে 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বারোজন প্রেরি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সেই স্ত্রীলোকটি যখন দেখল য়ে সে কোনমতে এড়িয়ে য়েতে পারবে না, তখন কাঁপতে কাঁপতে যীশুর কাছে এ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সামনে উপুড় হয়ে পড়ল এবং সকলের সামনে বলল কেন সে যীশুকে স্পর্শ করেছে, আর কিভাবে সঙ্গে সঙ্গে ভ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গ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মন কয়েকজন স্ত্রীলোকও তাঁর সঙ্গে ছিলেন, যাঁরা নানারকম রোগ ব্যাধি থেকে সুস্থ হয়েছিলেন ও অশুচ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ত্মার কবল থেকে মুক্ত হয়েছিলেন৷ এঁদের মধ্যে ছিলেন মরিয়ম মগ্দলীনী, এর মধ্যে যীশু সাতটি মন্দ আত্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ূর করে দি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তখন যীশু সেই স্ত্রীলোকটিকে বললেন, ‘তোমার বিশ্বাসই তোমাকে সুস্থ করেছে, তোমার শান্তি হোক্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রাজা হেরোদের বাড়ির অধ্যক্ষ কূষেরস্ত্রী শোশন্না ও আরো অনেক স্ত্রীলোক ছিলেন৷ যীশু ও তাঁর শিষ্য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বা যত্নের জন্য এরা নিজেদের টাকা খরচ কর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তিনি তখনও কথা বলছেন, এমন সময় সমাজ-গৃহের নেতার বাড়ি থেকে একজন এসে বলল, ‘আপনার মেয়ে মারা গে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ুরুকে আর কষ্ট দেবেন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েই সময় বিভিন্ন শহর থেকে দলে দলে লোক এসে যীশুর কাছে জড়ো হচ্ছিল, তখন যীশু তাদের উপদেশ দিতে গ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দৃষ্টান্তটি বল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যীশু এই কথা শুনতে পেয়ে সমাজ-গৃহের নেতাকে বললেন, ‘ভয় পেও না! কেবল বিশ্বাস কর, সে নিশ্চয়ই সুস্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উঠ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‘একজন চাষী বীজ বুনতে গেল৷ সে যখন বীজ বুনছিল তখন কিছু পথের পাশে পড়ল, আর লোকে তা মাড়িয়ে গে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খিতে তা খে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ছু বীজ পাথুরে জমির ওপর পড়ল, সেই বীজগুলো থেকে অঙ্কুর বের হল বটে, কিন্তু মাটিতে রস না থাকায়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কি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যীশু সেই বাড়িতে পৌঁছে পিতর, যাকোব, য়োহন ও মেয়েটির মা-বাবা ছাড়া আর কাউকে সেই ঘরে ঢুকতে দ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ছু বীজ ঝোপের মধ্যে পড়ল৷ কাঁটাগাছ বেড়ে উঠে চারাগুলিকে চেপ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সেখানে অনেক লোক মেয়েটির জন্য শোক করছিল ও কাঁদছিল৷ যীশু তাদের বললেন, ‘কান্না বন্ধ কর, কারণ ও 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রে নি, ও ঘুমোচ্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বার কিছু বীজ ভাল জমিতে পড়ল, সেগুলি বেড়ে উঠলে যা বোনা হয়েছিল তার একশো গুণ বেশী ফসল হল৷’এই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ার পর তিনি চিত্‌কার করে বললেন, ‘যার শোনবার মত কান আছে, সে শুনুক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তাঁর কথা শুনে লোকেরা হাসাহাসি করতে লাগল, কারণ তারা জানত মেয়েটি মারা গ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ঁর শিষ্যেরা তাঁকে এই দৃষ্টান্তটির অর্থ কি তা জিজ্ঞেস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যীশু মেয়েটির হাত ধরে ডাক দিলেন, ‘খুকুমনি ওঠ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সেই মুহূর্তে তার আত্মা ফিরে এল, আর সে উঠে দাঁড়াল৷ যীশু তাদের আদেশ করলেন, ‘য়েন তাকে কিছু খে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া হ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মেয়েটির মা বাবা খুবই অবাক হয়ে গিয়েছিলেন৷ যীশু তাদের বারণ করলেন য়েন তারা এই ঘটনার কথা কাউ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 ব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2026-10-20T03:58:09Z</dcterms:created>
  <dcterms:modified xsi:type="dcterms:W3CDTF">2026-10-20T03:58:09Z</dcterms:modified>
  <dc:title>লূক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