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முதல் என்றென்றைக்கும் இஸ்ரவேல் கர்த்தரை நம்பியிருப்ப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முதல் என்றென்றைக்கும் இஸ்ரவேல் கர்த்தரை நம்பியிருப்ப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இருதயம் இறுமாப்புள்ளதல்ல, என் கண்கள் மேட்டிமையுள்ளவைகளுமல்ல; பெரிய காரியங்களிலும், எனக்கு மிஞ்சின கருமங்களிலும் நான் தலையிடுகிறத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இருதயம் இறுமாப்புள்ளதல்ல, என் கண்கள் மேட்டிமையுள்ளவைகளுமல்ல; பெரிய காரியங்களிலும், எனக்கு மிஞ்சின கருமங்களிலும் நான் தலையிடுகிறத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யின் பால் மறந்த குழந்தையைப் போல, நான் என் ஆத்துமாவை அடக்கி அமரப்பண்ணினேன்; என் ஆத்துமா பால் மறந்த குழந்தையைப்போல இ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াযের কোলে পরিতৃপ্ত শিশুর মত আমার আত্মা শান্তিতে মগ্ন|ইস্রায়েল (তুমি) প্রভুকে বিশ্বাস কর|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বিশ্বাস কর, তাঁকে চিরদিন বিশ্বাস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আমি অহঙ্কারী নই| আমি কোন গুরুত্বপূর্ণ একজন ব্যক্তি হবার ভান করি না| এমন কি আমি বিরা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করবার চেষ্টাও করি না| আমি নিজেকে এমন কোন ব্যাপারে জড়াই না, যা খুব বড় ও আমার অসাধ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শান্ত, আমার আত্মা শা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2026-10-22T07:52:04Z</dcterms:created>
  <dcterms:modified xsi:type="dcterms:W3CDTF">2026-10-22T07:52:04Z</dcterms:modified>
  <dc:title>গীতসংহিতা : 131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