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all of you now what the LORD says; Arise, contend you before the mountains, and let the hills hear your voic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all of you now what the LORD says; Arise, contend you before the mountains, and let the hills hear your voic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ar all of you, O mountains, the LORD's controversy, and all of you strong foundations of the earth: for the LORD has a controversy with his people, and he will plead with Israel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ar all of you, O mountains, the LORD's controversy, and all of you strong foundations of the earth: for the LORD has a controversy with his people, and he will plead with Israel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my people, what have I done unto you? and wherein have I wearied you? testify against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my people, what have I done unto you? and wherein have I wearied you? testify against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I brought you up out of the land of Egypt, and redeemed you out of the house of servants; and I sent before you Moses, Aaron, and Miria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I brought you up out of the land of Egypt, and redeemed you out of the house of servants; and I sent before you Moses, Aaron, and Miria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 my people, remember now what Balak king of Moab consulted, and what Balaam the son of Beor answered him from Shittim unto Gilgal; that all of you may know the righteousness of the LOR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 my people, remember now what Balak king of Moab consulted, and what Balaam the son of Beor answered him from Shittim unto Gilgal; that all of you may know the righteousness of the LO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 my people, remember now what Balak king of Moab consulted, and what Balaam the son of Beor answered him from Shittim unto Gilgal; that all of you may know the righteousness of the LOR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with shall I come before the LORD, and bow myself before the high God? shall I come before him with burnt offerings, with calves of a year old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with shall I come before the LORD, and bow myself before the high God? shall I come before him with burnt offerings, with calves of a year old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with shall I come before the LORD, and bow myself before the high God? shall I come before him with burnt offerings, with calves of a year old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ill the LORD be pleased with thousands of rams, or with ten thousands of rivers of oil? shall I give my firstborn for my transgression, the fruit of my body for the sin of my soul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ill the LORD be pleased with thousands of rams, or with ten thousands of rivers of oil? shall I give my firstborn for my transgression, the fruit of my body for the sin of my soul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ill the LORD be pleased with thousands of rams, or with ten thousands of rivers of oil? shall I give my firstborn for my transgression, the fruit of my body for the sin of my soul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has showed you, O man, what is good; and what does the LORD require of you, but to do justly, and to love mercy, and to walk humbly with your God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has showed you, O man, what is good; and what does the LORD require of you, but to do justly, and to love mercy, and to walk humbly with your God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has showed you, O man, what is good; and what does the LORD require of you, but to do justly, and to love mercy, and to walk humbly with your God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LORD's voice cries unto the city, and the man of wisdom shall see your name: hear all of you the rod, and who has appointed i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LORD's voice cries unto the city, and the man of wisdom shall see your name: hear all of you the rod, and who has appointed i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re there yet the treasures of wickedness in the house of the wicked, and the scant measure that is abominable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re there yet the treasures of wickedness in the house of the wicked, and the scant measure that is abominable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hall I count them pure with the wicked balances, and with the bag of deceitful weights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hall I count them pure with the wicked balances, and with the bag of deceitful weights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rich men thereof are full of violence, and the inhabitants thereof have spoken lies, and their tongue is deceitful in their mouth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rich men thereof are full of violence, and the inhabitants thereof have spoken lies, and their tongue is deceitful in their mouth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refore also will I make you sick in smiting you, in making you desolate because of your sin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shall eat, but not be satisfied; and your casting down shall be in the midst of you; and you shall take hold, but shall not deliver; and that which you deliver will I give up to the swor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shall eat, but not be satisfied; and your casting down shall be in the midst of you; and you shall take hold, but shall not deliver; and that which you deliver will I give up to the swor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shall sow, but you shall not reap; you shall tread the olives, but you shall not anoint you with oil; and sweet wine, but shall not drink win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shall sow, but you shall not reap; you shall tread the olives, but you shall not anoint you with oil; and sweet wine, but shall not drink win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the statutes of Omri are kept, and all the works of the house of Ahab, and all of you walk in their counsels; that I should make you a desolation, and the inhabitants thereof an hissing: therefore all of you shall bear the reproach of my peopl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the statutes of Omri are kept, and all the works of the house of Ahab, and all of you walk in their counsels; that I should make you a desolation, and the inhabitants thereof an hissing: therefore all of you shall bear the reproach of my peopl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the statutes of Omri are kept, and all the works of the house of Ahab, and all of you walk in their counsels; that I should make you a desolation, and the inhabitants thereof an hissing: therefore all of you shall bear the reproach of my peopl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ைக் கேளுங்கள்; நீ எழுந்து, பர்வதங்களுக்கு முன் உன் வழக்கைச் சொல்; மலைகள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த்தக் கேட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ே, பூமியின் உறுதியான அஸ்திபாரங்களே கர்த்தருடைய வழக்கைக் கேளுங்கள்; கர்த்தருக்கு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த்தோடே வழக்கு இருக்கிறது; இஸ்ரவேலோடே அவர் வழக்கா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மே, நான் உனக்கு என்ன செய்தேன்? நான் எதினால் உன்னை விசனப்படுத்தினேன் எனக்கு எதிரே உத்தர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 எகிப்து தேசத்திலிருந்து வரப்பண்ணி, அடிமைத்தன வீட்டிலிருந்து உன்னைமீட்டுக்கொண்டு மோச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ரோன் மிரியாம் என்பவர்களை உனக்கு முன்பாக அனுப்ப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னமே மோவாபின் ராஜாவாகிய பாலாக் பண்ணின யோசனை இன்னதென்றும் பேயோரின் குமாரனான பிலேய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ப் பிரதியுத்தரமாகச் சொன்னது இன்னதென்றும், சித்தீம் தொடங்கி கில்கால்மட்டும் நடந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்னதென்றும் நீ கர்த்தருடைய நீதிகளை அறிந்துகொள்ளும்படி நினைத்துக்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த்தைக்கொண்டு நான் கர்த்தருடைய சந்நிதியில் வந்து, உன்னதமான தேவனுக்கு முன்பாக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ணிந்துகொள்வேன்? தகனபலிகளைக்கொண்டும், ஒரு வயது கன்றுக்குட்டிகளைக்கொண்டும் அவர் சந்நித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வேண்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ங்களான ஆட்டுக்கடாக்களின்பேரிலும், எண்ணெயாய் ஓடுகிற பதினாயிரங்களான ஆறுகளின்பேரிலும்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யமாயிருப்பாரோ? என் அக்கிரமத்தைப் போக்க என் முதற் பேறானவனையும், என் ஆத்துமாவின் பாவத்தைப் போ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கர்ப்பக்கனியையும் கொடுக்கவேண்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ே, நன்மை இன்னதென்று அவர் உனக்கு அறிவித்திருக்கிறார்; நியாயஞ்செய்து, இரக்கத்தைச் சிநேக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 தேவனுக்கு முன்பாக மனத்தாழ்மையாய் நடப்பதை அல்லாமல் வேறே என்னத்தைக் கர்த்தர் உ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நகரத்தை நோக்கிக் கூப்பிடுகிறது; ஞானமுள்ளவன் உம்முடைய நாமத்தை மதிப்ப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லாற்றிற்கும் அதை நேமித்தவருக்கும் செவிகொ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டைய வீட்டிலே துன்மார்க்கத்தினால் சம்பாதித்த பொக்கிஷங்களும், அருவருக்கப்படத்த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ைந்த மரக்காலும் இன்னும் இருக்கிறதல்லவ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ள்ளத்தராசும் கள்ளப் படிக்கற்களுள்ள பையும் இருக்கும்போது, அவர்களைச் சுத்தமுள்ளவர்கள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ுவேன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ஐசுவரியமுள்ளவர்கள் கொடுமையால் நிறைந்திருக்கிறார்கள்: அவர்களு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மாயிருக்கிறவர்கள் பொய்பேசுகிறார்கள்; அவர்கள் வாயிலுள்ள நாவு கபட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நான் உன் பாவங்களினிமித்தம் உன்னை அடித்துப் பாழாக்குகிறதினால் உன்னை பலட்சயமாக்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புசித்தும் திருப்தியடையாதிருப்பாய்; உனக்குள்ளே சோர்வுண்டாகும்; நீ பதனம் பண்ண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ப்பதில்லை; நீ தப்புவிப்பதையும் பட்டயத்துக்கு ஒப்புக்கொட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விதைத்தும் அறுக்காமற்போவாய்; நீ ஒலிவப்பழங்களையும் திராட்சப்பழங்களையும் ஆலையர்டினபோத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ெய் பூசிக்கொள்வதுமில்லை இரசம் குடிப்ப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்னைப் பாழாகவும் உன் குடிகளை ஈசலிட்டு நிந்திக்கிற நிந்தையாகவும் வைக்கும்படி, உம்ரியி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களும் ஆகாப் வீட்டாருடைய எல்லாச் செய்கைகளும் கைக்கொள்ளப்பட்டுவருகிறது; அவர்களுடைய ஆலோசனைக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க்கிறீர்கள்; ஆகையால் என் ஜனத்தின் நிந்தையைச் சும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க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2026-10-21T01:45:51Z</dcterms:created>
  <dcterms:modified xsi:type="dcterms:W3CDTF">2026-10-21T01:45:51Z</dcterms:modified>
  <dc:title>மீகா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