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ும் சேரா ஒளியி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ம் செய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ுள் யாரும் கண்டிர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உடை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உன்ன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பரிசு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மகத்த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ல்- ஒலா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ஆரம்ப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ல்- ஒலா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முடிவொன்று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றிந்தவர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புரிந்தவர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கண்டவர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 உருவொன்றுமில்லையே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உன்ன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பரிசு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மகத்த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2026-09-16T23:43:18Z</dcterms:created>
  <dcterms:modified xsi:type="dcterms:W3CDTF">2026-09-16T23:43:18Z</dcterms:modified>
  <dc:title>துதிப் பாடல்கள் : 979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