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் இடைவிடாமல் ஆராதிக்கும் 
தேவன் நல்லவரே
நாம் இடைவிடாமல் ஆராதிக்கும்
தேவன் பெரிய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ப்புவிக்க வல்லவர்
தவறாமல் காப்பவர்
அவர் கிருபை என்றுமுள்ளது
அவர் தயவு என்றுமுள்ளத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உன்னதத்தில் அமர்ந்திடும் இயேசுவே
அதிகாரம் நிறைந்தவரே
உம்மை உயர்த்தியே மகிழ்கின்ற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யுத்தத்திலே வெற்றியின் இயேசுவே
பராக்கிரமம் உடையவரே
உம்மை பணிந்தே தொழுகிற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ிங்காசனத்தை அசைத்திடும் இயேசுவே
நினைத்ததை செய்பவரே
உம்மைத் தடுப்பவர் இ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ருதயத்தை உருக்கிடும் இயேசுவே
கல்வாரி நாயகரே
உம் அன்பிற்கே அடிம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2026-06-15T08:52:41Z</dcterms:created>
  <dcterms:modified xsi:type="dcterms:W3CDTF">2026-06-15T08:52:41Z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