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presProps" Target="presProps.xml"/>
  <Relationship Id="rId66" Type="http://schemas.openxmlformats.org/officeDocument/2006/relationships/viewProps" Target="viewProps.xml"/>
  <Relationship Id="rId6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ஒருவனால் கலியாணத்துக்கு நீ அழைக்கப்பட்டிருக்கும்போது, பந்தியில் முதன்மையான இடத்தில் உட்காராதே; உன்னிலும் கனமுள்ளவன் ஒருவேளை அவனால் அழைக்கப்பட்டிருப்ப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ஒருவனால் கலியாணத்துக்கு நீ அழைக்கப்பட்டிருக்கும்போது, பந்தியில் முதன்மையான இடத்தில் உட்காராதே; உன்னிலும் கனமுள்ளவன் ஒருவேளை அவனால் அழைக்கப்பட்டிருப்ப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உன்னையும் அவனையும் அழைத்தவன் உன்னிடத்தில் வந்து: இவருக்கு இடங்கொடு என்பான்; அப்பொழுது நீ வெட்கத்தோடே தாழ்ந்த இடத்திற்குப் போகவேண்டியதாயிருக்க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உன்னையும் அவனையும் அழைத்தவன் உன்னிடத்தில் வந்து: இவருக்கு இடங்கொடு என்பான்; அப்பொழுது நீ வெட்கத்தோடே தாழ்ந்த இடத்திற்குப் போகவேண்டியதாயிருக்க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 அழைக்கப்பட்டிருக்கும்போது, போய், தாழ்ந்த இடத்தில் உட்காரு; அப்பொழுது உன்னை அழைத்தவன் வந்து: சிநேகிதனே, உயர்ந்த இடத்தில் வாரும் என்று சொல்லும்போது, உன்னுடனேகூடப் பந்தியிருக்கிறவர்களுக்கு முன்பாக உனக்குக் கனமுண்டாக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 அழைக்கப்பட்டிருக்கும்போது, போய், தாழ்ந்த இடத்தில் உட்காரு; அப்பொழுது உன்னை அழைத்தவன் வந்து: சிநேகிதனே, உயர்ந்த இடத்தில் வாரும் என்று சொல்லும்போது, உன்னுடனேகூடப் பந்தியிருக்கிறவர்களுக்கு முன்பாக உனக்குக் கனமுண்டாக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ன்னைத் தான் உயர்த்துகிறவனெவனும் தாழ்த்தப்படுவான், தன்னைத்தான் தாழ்த்துகிறவன் உயர்த்தப்படுவான் என்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ன்னைத் தான் உயர்த்துகிறவனெவனும் தாழ்த்தப்படுவான், தன்னைத்தான் தாழ்த்துகிறவன் உயர்த்தப்படுவான் என்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ன்றியும் அவர் தம்மை விருந்துக்கு அழைத்தவனை நோக்கி: நீ பகல்விருந்தாவது இராவிருந்தாவது பண்ணும்போது, உன் சிநேகிதரையாகிலும் உன் சகோதரரையாகிலும், உன் பந்து ஜனங்களையாகிலும், ஐசுவரியமுள்ள அயலகத்தாரையாகிலும் அழைக்கவேண்டாம்; அழைத்தால் அவர்களும் உன்னை அழைப்பார்கள், அப்பொழுது உனக்குப் பதிலுக்குப் பதில் செய்ததாக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ன்றியும் அவர் தம்மை விருந்துக்கு அழைத்தவனை நோக்கி: நீ பகல்விருந்தாவது இராவிருந்தாவது பண்ணும்போது, உன் சிநேகிதரையாகிலும் உன் சகோதரரையாகிலும், உன் பந்து ஜனங்களையாகிலும், ஐசுவரியமுள்ள அயலகத்தாரையாகிலும் அழைக்கவேண்டாம்; அழைத்தால் அவர்களும் உன்னை அழைப்பார்கள், அப்பொழுது உனக்குப் பதிலுக்குப் பதில் செய்ததாக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ன்றியும் அவர் தம்மை விருந்துக்கு அழைத்தவனை நோக்கி: நீ பகல்விருந்தாவது இராவிருந்தாவது பண்ணும்போது, உன் சிநேகிதரையாகிலும் உன் சகோதரரையாகிலும், உன் பந்து ஜனங்களையாகிலும், ஐசுவரியமுள்ள அயலகத்தாரையாகிலும் அழைக்கவேண்டாம்; அழைத்தால் அவர்களும் உன்னை அழைப்பார்கள், அப்பொழுது உனக்குப் பதிலுக்குப் பதில் செய்ததாக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 விருந்துபண்ணும்போது ஏழைகளையும் ஊனரையும் சப்பாணிகளையும் குருடரையும் அழைப்பாயாக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நீ பாக்கியவானாயிருப்பாய்; அவர்கள் உனக்குப் பதில் செய்யமாட்டார்கள்; நீதிமான்களின் உயிர்த்தெழுதலில் உனக்குப் பதில் செய்யப்படும் என்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நீ பாக்கியவானாயிருப்பாய்; அவர்கள் உனக்குப் பதில் செய்யமாட்டார்கள்; நீதிமான்களின் உயிர்த்தெழுதலில் உனக்குப் பதில் செய்யப்படும் என்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ோடேகூடப் பந்தியிருந்தவர்களில் ஒருவன் இவைகளைக் கேட்டபொழுது, அவரை நோக்கி: தேவனுடைய ராஜ்யத்தில் போஜனம்பண்ணுகிறவன் பாக்கியவான் என்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ோடேகூடப் பந்தியிருந்தவர்களில் ஒருவன் இவைகளைக் கேட்டபொழுது, அவரை நோக்கி: தேவனுடைய ராஜ்யத்தில் போஜனம்பண்ணுகிறவன் பாக்கியவான் என்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ற்கு அவர்: ஒரு மனுஷன் பெரியவிருந்தை ஆயத்தம்பண்ணி, அநேகரை அழைப்பித்த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ிருந்து வேளையில் தன் ஊழியக்காரனை நோக்கி: நீ அழைக்கப்பட்டவர்களிடத்தில் போய், எல்லாம் ஆயத்தமாயிருக்கிறது, வாருங்கள், என்று சொல்லென்று அவனை அனுப்பின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ிருந்து வேளையில் தன் ஊழியக்காரனை நோக்கி: நீ அழைக்கப்பட்டவர்களிடத்தில் போய், எல்லாம் ஆயத்தமாயிருக்கிறது, வாருங்கள், என்று சொல்லென்று அவனை அனுப்பின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ெல்லாரும் போக்குச்சொல்லத் தொடங்கினார்கள். ஒருவன்: ஒரு வயலைக்கொண்டேன், நான் அகத்தியமாய்ப்போய், அதைப் பார்க்கவேண்டும், என்னை மன்னிக்கும்படி வேண்டிக்கொள்ளுகிறேன் என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ெல்லாரும் போக்குச்சொல்லத் தொடங்கினார்கள். ஒருவன்: ஒரு வயலைக்கொண்டேன், நான் அகத்தியமாய்ப்போய், அதைப் பார்க்கவேண்டும், என்னை மன்னிக்கும்படி வேண்டிக்கொள்ளுகிறேன் என்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ெல்லாரும் போக்குச்சொல்லத் தொடங்கினார்கள். ஒருவன்: ஒரு வயலைக்கொண்டேன், நான் அகத்தியமாய்ப்போய், அதைப் பார்க்கவேண்டும், என்னை மன்னிக்கும்படி வேண்டிக்கொள்ளுகிறேன் என்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வேறொருவன்: ஐந்தேர்மாடு கொண்டேன், அதைச் சோதித்துப் பார்க்கும்படி போகிறேன், என்னை மன்னிக்கும்படி வேண்டிக்கொள்ளுகிறேன் என்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வேறொருவன்: ஐந்தேர்மாடு கொண்டேன், அதைச் சோதித்துப் பார்க்கும்படி போகிறேன், என்னை மன்னிக்கும்படி வேண்டிக்கொள்ளுகிறேன் என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ேறொருவன்: பெண்ணை விவாகம் பண்ணினேன், அதினால் நான் வரக்கூடாது என்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்த ஊழியக்காரன் வந்து, இவைகளைத் தன் எஜமானுக்கு அறிவித்தான்; அப்பொழுது வீட்டெஜமான் கோபமடைந்து, தன் ஊழியக்காரனை நோக்கி: நீ பட்டணத்தின் தெருக்களிலும் வீதிகளிலும் சீக்கிரமாய்ப்போய், ஏழைகளையும் ஊனரையும் சப்பாணிகளையும் குருடரையும் இங்கே கூட்டிக்கொண்டுவா என்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்த ஊழியக்காரன் வந்து, இவைகளைத் தன் எஜமானுக்கு அறிவித்தான்; அப்பொழுது வீட்டெஜமான் கோபமடைந்து, தன் ஊழியக்காரனை நோக்கி: நீ பட்டணத்தின் தெருக்களிலும் வீதிகளிலும் சீக்கிரமாய்ப்போய், ஏழைகளையும் ஊனரையும் சப்பாணிகளையும் குருடரையும் இங்கே கூட்டிக்கொண்டுவா என்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்த ஊழியக்காரன் வந்து, இவைகளைத் தன் எஜமானுக்கு அறிவித்தான்; அப்பொழுது வீட்டெஜமான் கோபமடைந்து, தன் ஊழியக்காரனை நோக்கி: நீ பட்டணத்தின் தெருக்களிலும் வீதிகளிலும் சீக்கிரமாய்ப்போய், ஏழைகளையும் ஊனரையும் சப்பாணிகளையும் குருடரையும் இங்கே கூட்டிக்கொண்டுவா என்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ஊழியக்காரன் அப்படியே செய்து: ஆண்டவரே, நீர் கட்டளையிட்டபடி செய்தாயிற்று, இன்னும் இடம் இருக்கிறது என்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எஜமான் ஊழியக்காரனை நோக்கி: நீ பெருவழிகளிலும் வேலிகளருகிலும் போய், என் வீடு நிறையும்படியாக ஜனங்களை உள்ளே வரும்படி வருந்திக் கூட்டிக்கொண்டுவா;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எஜமான் ஊழியக்காரனை நோக்கி: நீ பெருவழிகளிலும் வேலிகளருகிலும் போய், என் வீடு நிறையும்படியாக ஜனங்களை உள்ளே வரும்படி வருந்திக் கூட்டிக்கொண்டுவா;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ழைக்கப்ட்டிருந்த அந்த மனுஷரில் ஒருவனாகிலும் என் விருந்தை ருசிபார்ப்பதில்லை என்று உங்களுக்குச் சொல்லுகிறேன் என்றான் என்று சொன்ன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ின்பு அநேக ஜனங்கள் அவரோடேகூடப் பிரயாணமாய்ப் போகையில், அவர்களிடமாய் அவர் திரும்பிப்பார்த்து: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யாதொருவன் என்னிடத்தில் வந்து, தன் தகப்பனையும் தாயையும் மனைவியையும் பிள்ளைகளையும் சகோதரனையும் சகோதரிகளையும், தன் ஜீவனையும் வெறுக்காவிட்டால் எனக்குச் சீஷனாயிருக்கமாட்ட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யாதொருவன் என்னிடத்தில் வந்து, தன் தகப்பனையும் தாயையும் மனைவியையும் பிள்ளைகளையும் சகோதரனையும் சகோதரிகளையும், தன் ஜீவனையும் வெறுக்காவிட்டால் எனக்குச் சீஷனாயிருக்கமாட்ட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யாதொருவன் என்னிடத்தில் வந்து, தன் தகப்பனையும் தாயையும் மனைவியையும் பிள்ளைகளையும் சகோதரனையும் சகோதரிகளையும், தன் ஜீவனையும் வெறுக்காவிட்டால் எனக்குச் சீஷனாயிருக்கமாட்ட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ன் சிலுவையைச் சுமந்துகொண்டு எனக்குப் பின்செல்லாதவன் எனக்குச் சீஷனாயிருக்கமாட்ட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உங்களில் ஒருவன் ஒரு கோபுரத்தைக் கட்ட மனதாயிருந்து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உங்களில் ஒருவன் ஒரு கோபுரத்தைக் கட்ட மனதாயிருந்து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ஸ்திபாரம் போட்டபின்பு முடிக்கத் திராணியில்லாமற்போனால், பார்க்கிறவர்களெல்லாரும்: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ஸ்திபாரம் போட்டபின்பு முடிக்கத் திராணியில்லாமற்போனால், பார்க்கிறவர்களெல்லாரும்: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ந்த மனுஷன் கட்டத்தொடங்கி முடிக்கத் திராணியில்லாமற்போனான் என்று சொல்லித் தன்னைப் பரியாசம்பண்ணாதபடிக்கு, அதைக் கட்டித் தீர்க்கிறதற்குத் தனக்கு நிர்வாகமுண்டோ இல்லையோ என்று முன்பு அவன் உட்கார்ந்து செல்லுஞ்செலவைக் கணக்குப்பாராமலிருப்பானோ?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ன்றியும் ஒரு ராஜா மற்றொரு ராஜாவோடே யுத்தஞ்செய்யப் போகிறபோது, தன்மேல் இருபதினாயிரம் சேவகரோடே வருகிற அவனைத் தான் பதினாயிரம் சேவகரைக்கொண்டு எதிர்க்கக் கூடுமோ கூடாதோ என்று முன்பு உட்கார்ந்து ஆலோசனைபண்ணாமலிருப்பானோ?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ன்றியும் ஒரு ராஜா மற்றொரு ராஜாவோடே யுத்தஞ்செய்யப் போகிறபோது, தன்மேல் இருபதினாயிரம் சேவகரோடே வருகிற அவனைத் தான் பதினாயிரம் சேவகரைக்கொண்டு எதிர்க்கக் கூடுமோ கூடாதோ என்று முன்பு உட்கார்ந்து ஆலோசனைபண்ணாமலிருப்பானோ?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ன்றியும் ஒரு ராஜா மற்றொரு ராஜாவோடே யுத்தஞ்செய்யப் போகிறபோது, தன்மேல் இருபதினாயிரம் சேவகரோடே வருகிற அவனைத் தான் பதினாயிரம் சேவகரைக்கொண்டு எதிர்க்கக் கூடுமோ கூடாதோ என்று முன்பு உட்கார்ந்து ஆலோசனைபண்ணாமலிருப்பானோ?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கூடாதென்று கண்டால், மற்றவன் இன்னும் தூரத்திலிருக்கும்போதே, ஸ்தானாபதிகளை அனுப்பி சமாதானத்துக்கானவைகளைக் கேட்டுக்கொள்வானே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கூடாதென்று கண்டால், மற்றவன் இன்னும் தூரத்திலிருக்கும்போதே, ஸ்தானாபதிகளை அனுப்பி சமாதானத்துக்கானவைகளைக் கேட்டுக்கொள்வானே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டியே உங்களில் எவனாகிலும் தனக்கு உண்டானவைகளையெல்லாம் வெறுத்துவிடாவிட்டால் அவன் எனக்குச் சீஷனாயிருக்கமாட்ட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உப்பு நல்லதுதான், உப்பு சாரமற்றுப்போனால் எதினால் சாரமாக்கப்படும்?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து நிலத்துக்காகிலும் எருவுக்காகிலும் உதவாது, அதை வெளியே கொட்டிப்போடுவார்கள். கேட்கிறதற்குக் காதுள்ளவன் கேட்கக்கடவன் என்றா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து நிலத்துக்காகிலும் எருவுக்காகிலும் உதவாது, அதை வெளியே கொட்டிப்போடுவார்கள். கேட்கிறதற்குக் காதுள்ளவன் கேட்கக்கடவன் என்றா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ஒரு ஓய்வுநாளிலே பரிசேயரில் தலைவனாகிய ஒருவனுடைய வீட்டிலே அவர் போஜனம் பண்ணும்படிக்குப் போயிருந்தார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ஒரு ஓய்வுநாளிலே பரிசேயரில் தலைவனாகிய ஒருவனுடைய வீட்டிலே அவர் போஜனம் பண்ணும்படிக்குப் போயிருந்தா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நீர்க்கோவை வியாதியுள்ள ஒரு மனுஷன் அவருக்கு முன்பாக இருந்தான். என்ன செய்வாரோவென்று ஜனங்கள் அவர் மேல் நோக்கமாயிருந்த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யேசு நியாயசாஸ்திரிகளையும் பரிசேயரையும் பார்த்து: ஒய்வுநாளிலே சொஸ்தமாக்குகிறது நியாயமா என்று கேட்டா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ற்கு அவர்கள் பேசாமலிருந்தார்கள். அப்பொழுது அவர் அவனை அழைத்து, சொஸ்தமாக்கி, அனுப்பிவிட்டு,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ை நோக்கி: உங்களில் ஒருவனுடைய கழுதையாவது எருதாவது ஓய்வுநாளில் துரவிலே விழுந்தால், அவன் அதை உடனே தூக்கிவிடானோ என்றார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ை நோக்கி: உங்களில் ஒருவனுடைய கழுதையாவது எருதாவது ஓய்வுநாளில் துரவிலே விழுந்தால், அவன் அதை உடனே தூக்கிவிடானோ என்றார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ற்கு உத்தரவுசொல்ல அவர்களால் கூடாமற்போயிற்று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விருந்துக்கு அழைக்கப்பட்டவர்கள் பந்தியில் முதன்மையான இடங்களைத் தெரிந்துகொண்டதை அவர் பார்த்து, அவர்களுக்கு ஒரு உவமையைச் சொன்னார்: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விருந்துக்கு அழைக்கப்பட்டவர்கள் பந்தியில் முதன்மையான இடங்களைத் தெரிந்துகொண்டதை அவர் பார்த்து, அவர்களுக்கு ஒரு உவமையைச் சொன்னார்: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55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ಯಾವನಾದರೂ ನಿನ್ನನ್ನು ಮದುವೆಗೆ ಕರೆದರೆ ಉನ್ನತ ಸ್ಥಳದಲ್ಲಿ ಕೂತುಕೊಳ್ಳಬೇಡ; ಯಾಕಂದರೆ ಅವನು ನಿನಗಿಂತಲೂ ಗೌರವವುಳ್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ನುಷ್ಯನನ್ನು ಕರೆದಿರ ಬಹುದ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ಆಗ ನಿನ್ನನ್ನು ಮತ್ತು ಅವನನ್ನು ಕರೆದವನು ಬಂದು ನಿನಗೆ--ಈ ಮನುಷ್ಯನಿಗೆ ಸ್ಥಳಕೊಡು ಎಂದು ಹೇಳುವಾಗ ನೀನು ನಾಚಿಕೆಯ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ಡೇ ಸ್ಥಳದಲ್ಲಿ ಕೂತುಕೊಳ್ಳಬೇಕಾಗಿ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ಆದರೆ ನೀನು ಕರೆಯಲ್ಪಟ್ಟಾಗ ಹೋಗಿ ಕಡೇ ಸ್ಥಳದಲ್ಲಿ ಕೂತುಕೋ; ಆಗ ನಿನ್ನನ್ನು ಕರೆದಾತನು ಬಂದು ನಿನಗೆ--ಸ್ನೇಹಿತನ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ೇಲಕ್ಕೆ ಹೋಗು ಎಂದು ಹೇಳುವಾಗ ನಿನ್ನ ಜೊತೆ ಯಲ್ಲಿ ಊಟಕ್ಕೆ ಕೂತವರ ಮುಂದೆ ನಿನಗೆ ಗೌರವ ವಿ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ಯಾವನು ತನ್ನನ್ನು ತಾನೇ ಹೆಚ್ಚಿಸಿಕೊಳ್ಳು ತ್ತಾನೋ ಅವನು ತಗ್ಗಿಸಲ್ಪಡುವನು ಮತ್ತು ತನ್ನನ್ನು ತಗ್ಗಿಸಿಕೊಳ್ಳುವವ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ೆಚ್ಚಿಸಲ್ಪಡುವನ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ಆತನು ತನ್ನನ್ನು ಕರೆದವನಿಗೆ ಸಹ ಹೇಳಿದ್ದೇ ನಂದರೆ--ನೀನು ಮಧ್ಯಾಹ್ನದ ಊಟಕ್ಕೆ ಇಲ್ಲವೆ ಸಾಯಂಕಾಲದ ಊಟ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ಿದ್ಧಪಡಿಸಿದಾಗ ನಿನ್ನ ಸ್ನೇಹಿತರನ್ನಾಗಲೀ ನಿನ್ನ ಸಹೋದರರನ್ನಾಗಲೀ ನಿನ್ನ ಬಂಧುಗಳನ್ನಾಗಲೀ ಇಲ್ಲವೆ ಐಶ್ವರ್ಯವಂತರ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ರೆಯವರನ್ನಾಗಲೀ ಕರೆಯಬೇಡ; ಯಾಕಂದರೆ ಅ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ಆದರೆ ನೀನು ಔತಣ ಮಾಡಿಸಿದಾಗ ಬಡವರನ್ನೂ ಊನವಾದವರನ್ನೂ ಕುಂಟರನ್ನೂ ಕುರುಡರನ್ನೂ ಕರ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ಆಗ ಅವರು ನಿನಗೆ ಪ್ರತ್ಯುಪಕಾರ ಮಾಡುವದಕ್ಕೆ ಆಗದಿರುವ ದರಿಂದ ನೀನು ಧನ್ಯನಾಗುವಿ. ಯಾಕಂದರೆ ನೀತಿವಂತ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ುನರುತ್ಥಾನದಲ್ಲಿ ನಿನಗೆ ಪ್ರತ್ಯುಪಕಾರವಾಗ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ಆಗ ಆತನ ಸಂಗಡ ಊಟಕ್ಕೆ ಕೂತವರಲ್ಲಿ ಒಬ್ಬನು ಈ ಸಂಗತಿಗಳನ್ನು ಕೇಳಿ ಆತನಿಗೆ--ದೇವರ ರಾಜ್ಯದಲ್ಲಿ ಊಟಮಾಡುವವನು ಧನ್ಯ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ಂದು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ಆಗ ಆತನು ಅವನಿಗೆ--ಒಬ್ಬಾನೊಬ್ಬ ಮನುಷ್ಯನು ಒಂದು ದೊಡ್ಡ ಔತಣಮಾಡಿಸಿ ಅನೇಕರನ್ನು ಕರೆ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ಔತಣದ ಸಮಯವಾದಾಗ ಕರೆಯಲ್ಪಟ್ಟವರಿಗೆ ಅವನು--ಎಲ್ಲವೂ ಸಿದ್ಧವಾಗಿದೆ, ಬನ್ನಿರಿ ಎಂದು ಹೇಳುವದಕ್ಕಾಗಿ ತನ್ನ ಸೇವಕ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ಳುಹ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ಆದರೆ ಅವರೆಲ್ಲರೂ ಒಂದೇ ಮನ ಸ್ಸಿನಿಂದ ನೆವ ಹೇಳಲಾರಂಭಿಸಿ ಮೊದಲನೆಯವನು ಅವನಿಗೆ--ನಾನು ಒಂದು ತುಂಡು ಭೂಮಿಯ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ಂಡುಕೊಂಡಿದ್ದೇನೆ, ಹೋಗಿ ಅದನ್ನು ನೋಡುವದು ಅವಶ್ಯವಾಗಿದೆ; ನನ್ನನ್ನು ಕ್ಷಮಿಸಬೇಕೆಂದು ನಿನ್ನನ್ನು ಬೇಡಿಕೊಳ್ಳುತ್ತೇನ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ಬೇರೊಬ್ಬನು-- ನಾನು ಐದು ಜೊತೆ ಎತ್ತುಗಳನ್ನು ಕೊಂಡುಕೊಂಡಿ ದ್ದೇನೆ, ಅವುಗಳನ್ನು ಪರೀಕ್ಷಿಸುವದಕ್ಕಾಗಿ ಹೋಗುತ್ತೇನ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ನ್ನನ್ನು ಕ್ಷಮಿಸಬೇಕೆಂದು ನಿನ್ನನ್ನು ಬೇಡಿಕೊಳ್ಳುತ್ತೇನೆ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ಇನ್ನೊಬ್ಬನು--ನಾನು ಒಬ್ಬಳನ್ನು ಮದುವೆ ಮಾಡಿಕೊಂಡಿದ್ದೇನೆ, ಅದಕೋಸ್ಕರ ನಾನು ಬರ ಲಾರೆನ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ಹೀಗೆ ಆ ಸೇವಕನು ಬಂದು ತನ್ನ ಯಜಮಾನನಿಗೆ ಈ ವಿಷಯಗಳನ್ನು ತಿಳಿಸಿದನು. ಆಗ ಆ ಮನೇಯಜಮಾನನು ಕೋಪಗೊಂಡು ತ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ೇವಕನಿಗೆ--ನೀನು ಬೇಗನೆ ಪಟ್ಟಣದ ಬೀದಿಗಳಿಗೂ ಸಂದುಗಳಿಗೂ ಹೋಗಿ ಬಡವರನ್ನೂ ಊನವಾದ ವರನ್ನೂ ಕುಂಟರನ್ನೂ ಕುರುಡರ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ಲ್ಲಿ ಒಳಗೆ ಕರ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ಆಗ ಆ ಸೇವಕನು--ಒಡೆಯನೇ, ನೀನು ಅಪ್ಪಣೆಕೊಟ್ಟಂತೆ ಮಾಡಿದ್ದಾ ಯಿತು; ಇನ್ನೂ ಸ್ಥಳವದೆ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ಆಗ ಯಜ ಮಾನನು ಸೇವಕನಿಗೆ--ನೀನು ಬೀದಿಗಳಿಗೂ ಬೇಲಿಗಳ ಬಳಿಗೂ ಹೊರಟುಹೋಗಿ ನನ್ನ ಮನೆ ತುಂಬಿಕೊಳ್ಳುವಂತೆ ಒಳಗೆ ಬರಲ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ನ್ನು ಬಲ ವಂತಮಾಡ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ಕರೆಯಲ್ಪಟ್ಟ ಆ ಜನರಲ್ಲಿ ಒಬ್ಬ ನಾದರೂ ನನ್ನ ಔತಣವನ್ನು ರುಚಿನೋಡಬಾರದು ಎಂದು ನಾನು ನಿಮಗೆ ಹೇಳುತ್ತೇನೆ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ಇದಲ್ಲದೆ ದೊಡ್ಡ ಸಮೂಹಗಳು ಆತನ ಸಂಗಡ ಹೋಗುತ್ತಿರಲು ಆತನು ತಿರುಗಿಕೊಂಡು ಅವರಿಗ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ಯಾವನಾದರೂ ನನ್ನ ಬಳಿಗೆ ಬಂದು ತನ್ನ ತಂದೆ ಯನ್ನಾಗಲೀ ತಾಯಿಯನ್ನಾಗಲೀ ಹೆಂಡತಿಯನ್ನಾಗಲೀ ಮಕ್ಕಳನ್ನಾಗಲ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ಹೋದರರನ್ನಾಗಲೀ ಸಹೋದರಿ ಯರನ್ನಾಗಲೀ ಹೌದು, ತನ್ನ ಸ್ವಂತ ಪ್ರಾಣವನ್ನು ಸಹ ಹಗೆಮಾಡದಿದ್ದರೆ ಅವನು ನನ್ನ ಶಿಷ್ಯನಾಗಿ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ಾರ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ಯಾವನಾದರೂ ತನ್ನ ಶಿಲುಬೆಯನ್ನು ಹೊತ್ತುಕೊಂಡು ನನ್ನ ಹಿಂದೆಬಾರದಿದ್ದರೆ ಅವನು ನನ್ನ ಶಿಷ್ಯನಾಗಿರಲಾರ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ನಿಮ್ಮಲ್ಲಿ ಯಾವನಾದರೂ ಗೋಪುರವನ್ನು ಕಟ್ಟುವದಕ್ಕೆ ಉದ್ದೇಶವುಳ್ಳವನಾದರೆ ಅವನು ಮೊದಲು ಕೂತುಕೊಂಡು ಅದನ್ನು ಪೂರೈಸ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ದಕ್ಕೆ ಬೇಕಾದ ಖರ್ಚು ತನ್ನಲ್ಲಿ ಉಂಟೋ ಎಂದು ಲೆಕ್ಕ ಮಾಡುವದಿಲ್ಲವ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ಒಂದು ವೇಳೆ ಹಾಗೆ ಲೆಕ್ಕ ಮಾಡದೆ ಅವನು ಅದಕ್ಕೆ ಅಸ್ತಿವಾರ ಹಾಕಿದ ಮೇಲೆ ಅದನ್ನು ಪೂರೈಸದಿದ್ದರೆ ನೋಡುವವರೆಲ್ಲ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ನಿಗೆ ಹಾಸ್ಯ ಮಾಡುವದಕ್ಕೆ ಆರಂಭಿಸಿ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ಈ ಮನುಷ್ಯನು ಕಟ್ಟುವದಕ್ಕೆ ಆರಂಭಿಸಿ ಪೂರ್ತಿಮಾಡ ಲಾರದೆ ಹೋದನು ಎಂದು ಅನ್ನ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ಇಲ್ಲವೆ ಯಾವ ಅರಸನಾದರೂ ಬೇರೆ ಅರಸನಿಗೆ ವಿರೋಧ ವಾಗಿ ಯುದ್ಧಮಾಡುವದಕ್ಕೆ ಹೋಗುವಾಗ ಮೊದಲು ಕೂತುಕೊಂಡು ತನ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ರೋಧವಾಗಿ ಇಪ್ಪತ್ತು ಸಾವಿರ (ಸೈನ್ಯ)ದೊಂದಿಗೆ ಬರುವ ಆ ಅರಸನನ್ನು ತನ್ನ ಹತು ಸಾವಿರ (ಸೈನ್ಯ)ದೊಂದಿಗೆ ಎದುರಿಸಲ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ಮರ್ಥನೋ ಎಂದು ವಿಚಾರಿಸುವದಿಲ್ಲವ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ಇಲ್ಲವೆ ಅವನು ಇನ್ನು ದೂರದಲ್ಲಿರುವಾಗಲೇ ತನ್ನ ರಾಯಭಾರಿಗಳನ್ನು ಕಳುಹಿಸಿ ಸಮಾಧಾನದ ಶರತ್ತುಗಳಿಗಾಗಿ ಕೋರ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ಿಲ್ಲವ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ಅದರಂತೆಯೇ ನಿಮ್ಮಲ್ಲಿ ಯಾವನಾ ದರೂ ತನಗಿರುವವುಗಳನ್ನೆಲ್ಲಾ ಬಿಟ್ಟುಬಿಡದಿದ್ದರೆ ಅವನು ನನ್ನ ಶಿಷ್ಯನಾಗಿರಲಾರ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ಉಪ್ಪು ಒಳ್ಳೇದು; ಆದರೆ ಉಪ್ಪು ತನ್ನ ರುಚಿ ಯನ್ನು ಕಳೆದುಕೊಂಡರೆ ಅದಕ್ಕೆ ಇನ್ನಾತರಿಂದ ರುಚಿ ಬಂದೀತ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4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ಅದು ಭೂಮಿಗಾದರೂ ತಿಪ್ಪೆ ಗಾದರೂ ಪ್ರಯೋಜನವಿಲ್ಲ; ಅದನ್ನು ಜನರು ಹೊರಗೆ ಹಾಕುತ್ತಾರೆ. ಕೇಳುವದಕ್ಕೆ ಕಿವಿಗಳುಳ್ಳವ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4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ೇಳಲಿ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4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ಇದಾದ ಮೇಲೆ ಆತನು ಸಬ್ಬತ್‌ ದಿನದಲ್ಲಿ ಫರಿಸಾಯರ ಮುಖ್ಯಸ್ಥರಲ್ಲಿ ಒಬ್ಬನ ಮನೆಯೊಳಗೆ ಊಟಕ್ಕೆ ಹೋದಾಗ ಅವರು ಆತ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4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ೊಂಚಿನೋಡುತ್ತಾ ಇ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4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ಇಗೋ, ಅಲ್ಲಿ ಜಲೊದರವುಳ್ಳ ಒಬ್ಬ ಮನುಷ್ಯನು ಆತನ ಎದು ರಿನಲ್ಲಿ ಇ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4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ಆಗ ಯೇಸು ನ್ಯಾಯಶಾಸ್ತ್ರಿಗಳಿಗೂ ಫರಿಸಾಯರಿಗೂ--ಸಬ್ಬತ್‌ ದಿನದಲ್ಲಿ ಸ್ವಸ್ಥಮಾಡುವದು ನ್ಯಾಯವೋ ಎಂದು ಕ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4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ಆದರೆ ಅವರು ಮೌನವಾಗಿದ್ದರು. ಆಗ ಆತನು ಅವನನ್ನು ಕೈಹಿಡಿದು ಸ್ವಸ್ಥಪಡಿಸಿಕಳುಹ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4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ಅವರಿಗೆ ಉತ್ತರಕೊಟ್ಟು-- ನಿಮ್ಮಲ್ಲಿ ಒಬ್ಬನ ಕತ್ತೆಯಾಗಲೀ ಎತ್ತಾಗಲೀ ಒಂದು ಕುಣಿಯಲ್ಲಿ ಬಿದ್ದರೆ ಅದನ್ನು ತಕ್ಷಣವ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4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ಬ್ಬತ್ತಿನಲ್ಲಿ ಮೇಲಕ್ಕೆ ಎಳೆಯುವದಿಲ್ಲವೇ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4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ಇವುಗಳ ವಿಷಯವಾಗಿ ಅವರು ತಿರಿಗಿ ಆತನಿಗೆ ಉತ್ತರ ಕೊಡಲಾರದೆ ಇ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4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(ಊಟಕ್ಕೆ) ಕರೆಯಲ್ಪಟ್ಟವರು ತಮಗಾಗಿ ಮುಖ್ಯ ಸ್ಥಳಗಳನ್ನು ಹೇಗೆ ಆರಿಸಿಕೊಂಡರೆಂದು ಆತನು ಗುರು ತಿಸಿ ಸಾಮ್ಯದ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4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ಿಗೆ ಹೇಳಿದ್ದೇನಂದರ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5">
  <a:themeElements>
    <a:clrScheme name="Theme6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2026-10-21T09:34:46Z</dcterms:created>
  <dcterms:modified xsi:type="dcterms:W3CDTF">2026-10-21T09:34:46Z</dcterms:modified>
  <dc:title>ಲೂಕನು : 14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