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பண்ணினார்கள்; இஸ்ரவேல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பண்ணினார்கள்; இஸ்ரவேல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வாவையும் வெட்டிப்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வாவையும் வெட்ட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கண்டு நெருங்கினார்கள்; அப்பொழுது சவுல் வில்வீரருக்கு மிகவும் பய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கண்டு நெருங்கினார்கள்; அப்பொழுது சவுல் வில்வீரருக்கு மிகவும் பயப்ப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 அப்படிச்செய்யமாட்டேன் என்றான்.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 அப்படிச்செய்யமாட்டேன் என்றான்.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 அப்படிச்செய்யமாட்டேன் என்றான்.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பட்டயத்தின்மேல் விழுந்து செத்து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சவுலும், அவன் மூன்றுகுமாரரும், அவன் வீட்டு மனுஷர் அனைவரும்கூடச் செத்த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முறிந்தோடினதையும், சவுலும் அவன் குமாரரும் செத்துப்போனதையும், பள்ளத்தாக்கிலுள்ள இஸ்ரவேலர் எல்லரும் கண்டபோது தங்கள் பட்டணங்களை விட்டு ஓடிப்போனார்கள்; அப்பொழுது பெலிஸ்தர் வந்து, அவைகளில் குடியிருந்த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முறிந்தோடினதையும், சவுலும் அவன் குமாரரும் செத்துப்போனதையும், பள்ளத்தாக்கிலுள்ள இஸ்ரவேலர் எல்லரும் கண்டபோது தங்கள் பட்டணங்களை விட்டு ஓடிப்போனார்கள்; அப்பொழுது பெலிஸ்தர் வந்து, அவைகளில் குடியிருந்தார்கள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முறிந்தோடினதையும், சவுலும் அவன் குமாரரும் செத்துப்போனதையும், பள்ளத்தாக்கிலுள்ள இஸ்ரவேலர் எல்லரும் கண்டபோது தங்கள் பட்டணங்களை விட்டு ஓடிப்போனார்கள்; அப்பொழுது பெலிஸ்தர் வந்து, அவைகளில் குடியிருந்தா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ின் வஸ்திரங்களை உரிந்துகொள்ளப் பெலிஸ்தர் மறுநாளில் வந்தபோது, அவர்கள் சவுலையும் அவன் குமாரரையும் கில்போவா மலையிலே விழுந்துகிடக்கக் கண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ின் வஸ்திரங்களை உரிந்துகொள்ளப் பெலிஸ்தர் மறுநாளில் வந்தபோது, அவர்கள் சவுலையும் அவன் குமாரரையும் கில்போவா மலையிலே விழுந்துகிடக்கக் க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ஸ்திரங்களை உரிந்து, அவன் தலையையும் அவன் ஆயுதங்களையும் எடுத்துக்கொண்டு, தங்கள் விக்கிரகங்களுக்கும் ஜனங்களுக்கும் அதைப் பிரசித்தப்படுத்தும்படி பெலிஸ்தருடைய தேசத்திலே சுற்றிலும் செய்தி அனுப்ப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ஸ்திரங்களை உரிந்து, அவன் தலையையும் அவன் ஆயுதங்களையும் எடுத்துக்கொண்டு, தங்கள் விக்கிரகங்களுக்கும் ஜனங்களுக்கும் அதைப் பிரசித்தப்படுத்தும்படி பெலிஸ்தருடைய தேசத்திலே சுற்றிலும் செய்தி அனுப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த் தங்கள் தேவர்களின் கோவிலிலே வைத்து, அவன் தலையைத் தாகோன் கோவிலிலே தூக்கிவை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த் தங்கள் தேவர்களின் கோவிலிலே வைத்து, அவன் தலையைத் தாகோன் கோவிலிலே தூக்கிவை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லிஸ்தர் சவுலுக்குச் செய்த எல்லாவற்றையுங் கீலேயாத் தேசத்து யாபேஸ் பட்டணத்தார் யாவரும் கேட்ட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் எல்லாரும் எழுந்துபோய், சவுலின் உடலையும் அவன் குமாரரின் உடல்களையும் எடுத்து, யாபேசுக்குக் கொண்டுவந்து, அவர்கள் எலும்புகளை யாபேசிலிருக்கிற ஒரு கர்வாலிமரத்தின்கீழ் அடக்கம்பண்ணி, ஏழுநாள் உபவாசம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் எல்லாரும் எழுந்துபோய், சவுலின் உடலையும் அவன் குமாரரின் உடல்களையும் எடுத்து, யாபேசுக்குக் கொண்டுவந்து, அவர்கள் எலும்புகளை யாபேசிலிருக்கிற ஒரு கர்வாலிமரத்தின்கீழ் அடக்கம்பண்ணி, ஏழுநாள் உபவாசம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சவுல் கர்த்தருடைய வார்த்தையைக் கைக்கொள்ளாமல், கர்த்தருக்குச் செய்த தன் துரோகத்தினிமித்தமும், அவன் கர்த்தரைத் தேடாமல் அஞ்சனம் பார்க்கிறவர்களைக் கேட்கும்படிக்குத் தேடினதினிமித்தமும் செத்துப்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சவுல் கர்த்தருடைய வார்த்தையைக் கைக்கொள்ளாமல், கர்த்தருக்குச் செய்த தன் துரோகத்தினிமித்தமும், அவன் கர்த்தரைத் தேடாமல் அஞ்சனம் பார்க்கிறவர்களைக் கேட்கும்படிக்குத் தேடினதினிமித்தமும் செத்துப்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சவுல் கர்த்தருடைய வார்த்தையைக் கைக்கொள்ளாமல், கர்த்தருக்குச் செய்த தன் துரோகத்தினிமித்தமும், அவன் கர்த்தரைத் தேடாமல் அஞ்சனம் பார்க்கிறவர்களைக் கேட்கும்படிக்குத் தேடினதினிமித்தமும் செத்துப்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ாக அவர் அவனைக் கொன்று, ராஜ்யபாரத்தை ஈசாயின் குமாரனாகிய தாவீது வசமாகக் திருப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ாக அவர் அவனைக் கொன்று, ராஜ்யபாரத்தை ஈசாயின் குமாரனாகிய தாவீது வசமாகக் திருப்ப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Philistines fought against Israel; and the men of Israel fled from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stines, and fell down slain in mount Gilbo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Philistines followed hard after Saul, and after his sons; and the Philistines sl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nathan, and Abinadab, and Malchishua, the sons of Sa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battle went sore against Saul, and the archers hit him, and he was wounded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c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said Saul to his armour bearer, Draw your sword, and thrust me through therewith; lest the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circumcised come and abuse me. But his armour bearer would not; for he was sore afraid. So Sau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ok a sword, and fell upon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his armour bearer saw that Saul was dead, he fell likewise on the sword, and d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o Saul died, and his three sons, and all his house died toge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hen all the men of Israel that were in the valley saw that they fled, and that Saul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s were dead, then they forsook their cities, and fled: and the Philistines came and dwelt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 on the next day, when the Philistines came to strip the slain, that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nd Saul and his sons fallen in mount Gilbo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ey had stripped him, they took his head, and his armour, and sent into the land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stines round about, to carry tidings unto their idols, and to 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put his armour in the house of their gods, and fastened his head in the templ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g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en all Jabeshgilead heard all that the Philistines had done to Sau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rose, all the valiant men, and took away the body of Saul, and the bodies of his son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ought them to Jabesh, and buried their bones under the oak in Jabesh, and fasted seven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o Saul died for his transgression which he committed against the LORD, even against the wor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, which he kept not, and also for asking counsel of one that had a familiar spirit,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quire of 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enquired not of the LORD: therefore he slew him, and turned the kingdom unto David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Jes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2026-10-21T02:59:05Z</dcterms:created>
  <dcterms:modified xsi:type="dcterms:W3CDTF">2026-10-21T02:59:05Z</dcterms:modified>
  <dc:title>1 Chronicles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