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ம் அவருக்குள் தேவனுடைய நீதியாகும்படிக்கு, பாவம் அறியாத அவரை நமக்காகப் பாவமா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ம் அவருக்குள் தேவனுடைய நீதியாகும்படிக்கு, பாவம் அறியாத அவரை நமக்காகப் பாவம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இந்தக் கூடாரத்திலே நாம் தவித்து, நம்முடைய பரம வாசஸ்தலத்தைத் தரித்துக்கொள்ள மிகவும் வாஞ்சையுள்ளவர்களாயிருக்கிறோ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ரித்துக்கொண்டவர்களானால், நிர்வாணிகளாய்க் காணப்படமாட்ட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ற்கு நம்மை ஆயத்தப்படுத்துகிறவர் தேவனே; ஆவியென்னும் அச்சாரத்தை நமக்குத் தந்தவரும் அவ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ற்கு நம்மை ஆயத்தப்படுத்துகிறவர் தேவனே; ஆவியென்னும் அச்சாரத்தை நமக்குத் தந்தவரும் அவ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த் தேகத்தில் குடியிருக்கையில் கர்த்தரிடத்தில் குடியிராதவர்களாயிருக்கிறோமென்று அறிந்தும், எப்பொழுதும் தைரியமாயிருக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தைரியமாகவேயிருந்து, இந்தத்தேகத்தை விட்டுக் குடிபோகவும் கர்த்தரிடத்தில் குடியிருக்கவும் அதிகமாய் விரும்ப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பைத்தியங்கொண்டவர்களென்றால் தேவனுக்காக அப்படியிருக்கும்; தெளிந்தபுத்தியுள்ளவர்களென்றால் உங்களுக்காக அப்படி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ખ્રિસ્ત વતી ઉદબોધન કરવા અમને મોકલવામાં આવ્યા છે. જાણે કે અમારા થકી દેવ લોકોને વિનંતી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જ્યારે અમે તમને દેવ સાથે સુલેહ કરવાનું વિનવીએ છીએ ત્યારે અમે ખ્રિસ્ત વતી જ બોલ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ખ્રિસ્ત નિષ્પાપી હતો, માટે જેણે પાપ જાણ્યું નહોતું તેને તેણે આપણે માટે પાપરૂપ કર્યો. દેવ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ં માટે કર્યુ કે જેથી અમે ખ્રિસ્તમાં દેવ સાથે સત્યનિષ્ઠ બન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મે જાણીએ છીએ કે અમારું શરીર-માંડવો કે જેની અંદર અમે આ પૃથ્વી ઉપર રહીએ છીએ-તે નાશ પામશે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આમ થશે ત્યારે અમારે રહેવાનું ઘર દેવ પાસે હશે. તે માનવર્સજીત ઘર નહિ હોય. તે અવિનાશી નિવાસસ્થ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ર્ગમા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આ શરીરમાં અમે નિસાસા નાખીએ છીએ. અમે ઈચ્છીએ છીએ કે દેવ હવે અમને સ્વર્ગીય નિવાસસ્થાન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અમને વસ્ત્રો પહેરાવશે કે જેથી અમે નગ્ન ન રહ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ં સુધી અમે આ માંડવામાં રહીએ છીએ, કષ્ટ અને ફરિયાદો અમારી સાથે રહેવાની. હું એમ નથી કહેત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ે આ માંડવો દૂર કરવો છે. પરંતુ અમારે સ્વર્ગીય આવાસનાં વસ્ત્રો પરિધાન કરવાં છે, પછી આ મૃત્યાધ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, જીવનથી આચ્છાદિ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માટે દેવે અમારું સર્જન કર્યુ છે. અને તે અમને નવજીવન આપશે. તેની ખાતરીરૂપે તેણે અમને આત્મ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ા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હમેશા અમારામાં હિંમત હોય છે. અમે જાણીએ છીએ કે જ્યાં સુધી અમે આ શરીરમાં જીવીએ છીએ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પ્રભુથી દૂર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મે અમારા વિશ્વાસથી જીવીએ છીએ. નહિ કે જે દશ્ય છે તેના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અમને ભરોસો છે. અને ખરેખર અમે આ શરીરથી વિચ્છિત થઈને પ્રભુની પાસે વાસો કરવા ઈચ્છ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ારો ધ્યેય દેવને પ્રસન્ન કરવાનો છે. આપણે શરીરમાં હોઈએ કે દેવની સાથે હોઈએ, અમે તેને પ્રસન્ન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પણે બધાએ ખ્રિસ્તની સામે ન્યાય માટે ઉપસ્થિત થવું જ પડશે. તેને જે મળવું જોઈએ તે દરેક વ્યક્તિ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શે. જ્યારે તે તેના ભૌતિક શરીરમાં જીવતો હતો ત્યારે તેણે જે કઈ સારું ખરાબ કર્યુ હશે તે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 વ્યક્તિનો ન્યાય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્રભુના ભયનો અર્થ શું છે તે અમે જાણીએ છીએ. જેથી લોકો સત્યને સ્વીકારે તે માટે મદદરૂપ થવા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ીએ છીએ. દેવ જાણે છે કે અમે ખરેખર શું છીએ. અને મને આશા છે કે તમારા અંતરમાં તમે અમને પણ જા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ે ફરીથી અમારી જાતને તમારી આગળ પ્રમાણિત કરવા નથી માંગતા. પરંતુ અમે અમારા વિષે માત્ર તમને જણ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ીએ છીએ. તમે અમારા માટે ગર્વ અનુભવો તે માટે તમને કારણો આપવા માંગીએ છીએ. પછી તમારી પાસે ઉત્તર આપ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ઈક હશે જેઓને દશ્યમાન વસ્તુઓ માટે અભિમાન છે તે લોકો વ્યક્તિના અંતરમાં શું છે, તેની દરકાર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ો અમે ઘેલા છીએ, તો તે દેવના માટે છીએ. જો અમારું મગજ સ્થિર છે, તો તે તમારા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ખ્રિસ્તનો પ્રેમ અમને અંકૂશમાં રાખે છે. શા માટે? કારણ કે અમે જાણીએ છીએ કે તે એક બધા માટ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ો છે. તેથી જ બધા મૃત્યુ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ખ્રિસ્ત સર્વ લોકો માટે મરણ પામ્યો કે જેથી જે લોકો જીવે છે તેઓ પોતાના માટે જ ન જીવે. ત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ૃત્યુ પામ્યો અને તે મૃત્યુમાંથી સજીવન થયો. તેથી તે લોકો તેના માટે જી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આ સમયથી જે રીતે દુનિયા લોકો વિષે વિચારે છે તે રીતે અમે કોઈ પણ એક વ્યક્તિ વિષે વિચા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ાચું છે કે ભૂતકાળમાં જે રીતે દુનિયા વિચારે છે તે રીતે અમે ખ્રિસ્ત વિષે વિચાર્યુ. પરંતુ હવે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રીતે વિચા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 વ્યક્તિ ખ્રિસ્તમય છે તે નવોદિત છે, તે એક નવું સર્જન છે. જૂની વસ્તુનો વિસય થયો છે, બધ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વોદિત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 બધુંજ દેવ તરફથી દેવ થકી છે. દેવે તેની અને અમારી વચ્ચે સુલેહ કરી છે. અને લોકોને દેવ સાથે સુલે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કામ દેવે અમને સોં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સમજુ છું કે ખ્રિસ્ત ઈસુમાં દેવ હતો અને વિશ્વ અને પોતાની વચ્ચે સુલેહ શાંતિ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મય લોકોને તેઓના પાપ માટે દેવે દોષિત ન ઠરાવ્યા. અને શાંતિનો આ સંદેશ બધા લોકો માટે તેણ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2026-10-21T06:23:52Z</dcterms:created>
  <dcterms:modified xsi:type="dcterms:W3CDTF">2026-10-21T06:23:52Z</dcterms:modified>
  <dc:title>૨ કરિંથીઓને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