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நாமத்தினிமித்தம் என்னை இரட்சித்து உமது வல்லமையினால் எனக்கு நியாயஞ்செய்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ே, என் விண்ணப்பத்தைக்கேட்டு, என் வாயின் வார்த்தைகளுக்குச் செவிகொ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 தங்களுக்கு முன்பாக நிறுத்தி நோக்கார்கள். (சேலா.)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ர் எனக்கு விரோதமாய் எழும்புகிறார்கள்; கொடியர் என் பிராணனை வாங்கத் தேடுகிறார்கள்; தேவனைத் தங்களுக்கு முன்பாக நிறுத்தி நோக்கார்கள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தேவன் எனக்குச் சகாயர்; ஆண்டவர் என் ஆத்துமாவை ஆதரிக்கிறவர்களோடே இ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 சத்துருக்களுக்குத் தீமைக்குத் தீமையைச் சரிக்கட்டுவார், உமது சத்தியத்தினிமித்தம் அவர்களை நிர்மூலமா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என் சத்துருக்களுக்குத் தீமைக்குத் தீமையைச் சரிக்கட்டுவார், உமது சத்தியத்தினிமித்தம் அவர்களை நிர்மூலமா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ற்சாகத்துடன் நான் உமக்குப்பலியிடுவேன்; கர்த்தாவே, உமது நாமத்தைத் துதிப்பேன், அது நலமான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எல்லா நெருக்கத்தையும் நீக்கி, என்னை விடுவித்தார்; என் கண் என் சத்துருக்களில் நீதி சரிக்கட்டுதலைக் கண்ட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ీ నామమునుబట్టి నన్ను రక్షింపుము నీ పరాక్రమమునుబట్టి నాకు న్యాయము తీర్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దేవా, నా ప్రార్థన ఆలకింపుము నా నోటి మాటలు చెవినిబ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న్యులు నా మీదికి లేచియున్నారు బలాఢ్యులు నా ప్రాణము తీయజూచుచున్నారు వారు తమయెదుట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ుకొన్నవారు కారు. 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దిగో దేవుడే నాకు సహాయకుడు ప్రభువే నా ప్రాణమును ఆదరించ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ా శత్రువులు చేయు కీడు ఆయన వారిమీదికి రప్పించును నీ సత్యమునుబట్టి వారిని నశింపజ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చ్చార్పణలైన బలులను నేను నీకర్ప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, నీ నామము ఉత్తమము నేను దానికి కృతజ్ఞతాస్తుతులు చెల్ల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ఆపదలన్నిటిలోనుండి ఆయన నన్ను విడిపించి యున్నాడు నా శత్రువుల గతిని చూచి నా కన్ను సంతోషిం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5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2026-10-20T07:34:38Z</dcterms:created>
  <dcterms:modified xsi:type="dcterms:W3CDTF">2026-10-20T07:34:38Z</dcterms:modified>
  <dc:title>కీర్తనలు : 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