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presProps" Target="presProps.xml"/>
  <Relationship Id="rId61" Type="http://schemas.openxmlformats.org/officeDocument/2006/relationships/viewProps" Target="viewProps.xml"/>
  <Relationship Id="rId6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50761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இரத்தம் காயம் குத்த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ிறைந்து, நிந்தைக்க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ுள் கிரீடத்தாலே சுற்றும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ூடுண்ட சிரச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ுன் கன மேன்மை கொண்ட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ீர் லச்சை காண்பானேன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ஐயோ, வதைந்து நொந்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முன் பணிகிற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நீர் பட்ட வாதை யாவும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பாவ பாரமே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த்தீங்கும் நோவும் சாவும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குற்றம் கர்த்தர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தோ, நான் என்றுஞ் சாக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ேரஸ்தன் என்கிறேன்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னாலும் நீர் அன்பா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னை கண்ணோக்கும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நீர் என்னை உமதாடாய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றியும் மேய்ப்பரே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ுன் ஜீவன் ஊறும் ஆறாய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தாகம் தீர்த்தீரே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ீர் என்னை போதிப்பிக்க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மிர்தம் உண்டேனே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ீர் தேற்றரவளிக்க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ேரின்பமாயிற்ற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. உம்மண்டை இங்கே நிற்பேன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மேல் இரங்குமேன்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ிண்ணப்பத்தில் தரிப்பேன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கர்த்தரை விடேன்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தோ நான் உம்மைப் பற்றி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ண்ணீர் விட்டண்டினேன்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ரிக்கும் உம்மைக் கட்டி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ணைத்துக்கொள்ளும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. என் ஏழை மனதுக்க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ீர் பாடுபட்டத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கா சந்தோஷத்துக்க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லிக்கும், மீட்பர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ஜீவனே, நான் கூட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ச்சிலுவையில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மோடென் கண்ணை மூட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ரித்தால் நன்மைய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6. நான் உம்மைத் தாழ்மையா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ணங்கி நித்த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ீர் பட்ட கஸ்திக்கா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பேன், இயேசுவே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ான் உம்மில் ஊன்றி நிற்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காயராயிரும்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ான் உம்மிலே மரிக்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டாட்சித்தருள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7. என் மூச்சொடுங்கும் அந்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டை இக்கட்டில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ீர் எனக்காய் இறந்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ரூபாகக் காண்பியும்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ப்போ நான் உம்மைப் பார்த்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ண்ணோக்கி நெஞ்சில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ணைத்துக்கொண்டு சாய்ந்த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ூங்குவேன், இயேசுவ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6">
  <a:themeElements>
    <a:clrScheme name="Theme2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2026-09-15T16:55:39Z</dcterms:created>
  <dcterms:modified xsi:type="dcterms:W3CDTF">2026-09-15T16:55:39Z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