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unto the LORD, O all of you mighty, give unto the LORD glory and streng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unto the LORD, O all of you mighty, give unto the LORD glory and streng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ive unto the LORD the glory due unto his name; worship the LORD in the beauty of holines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ive unto the LORD the glory due unto his name; worship the LORD in the beauty of holin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voice of the LORD is upon the waters: the God of glory thunders: the LORD is upon many water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voice of the LORD is upon the waters: the God of glory thunders: the LORD is upon many water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voice of the LORD is powerful; the voice of the LORD is full of majest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voice of the LORD breaks the cedars; yea, the LORD breaks the cedars of Lebano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makes them also to skip like a calf; Lebanon and Sirion like a young unicorn 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makes them also to skip like a calf; Lebanon and Sirion like a young unicorn 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voice of the LORD divides the flames of fir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voice of the LORD shakes the wilderness; the LORD shakes the wilderness of Kades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voice of the LORD makes the hinds to calve, and discovers the forests: and in his temple does every one speak of his glor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voice of the LORD makes the hinds to calve, and discovers the forests: and in his temple does every one speak of his glor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LORD sits upon the flood; yea, the LORD sits King for ev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LORD sits upon the flood; yea, the LORD sits King for ev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will give strength unto his people; the LORD will bless his people with peac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will give strength unto his people; the LORD will bless his people with peac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்களின் புத்திரரே, கர்த்தருக்கு மகிமையையும் வல்லமையையும் செலுத்துங்கள்; கர்த்தர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ச்செலுத்த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நாமத்திற்குரிய மகிமையை அவருக்குச் செலுத்துங்கள்; பரிசுத்த அலங்காரத்துடனே கர்த்தர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ொழுது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சத்தம் தண்ணீர்களின்மேல் தொனிக்கிறது; மகிமையுள்ள தேவன் ழுழங்குகிறார்; கர்த்தர் திரள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ணீர்களின்மேல்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சத்தம் வல்லமையுள்ளது; கர்த்தருடைய சத்தம் மகத்துவ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த்தம் கேதுருமரங்களை முறிக்கிறது; கர்த்தர் லீபனோனின் கேதுருமரங்களை முற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ன்றுக்குட்டிகளைப்போலவும், லீபனோனையும் சீரியோனையும் காண்டாமிருகக் குட்டிகளைப்போல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ள்ள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ம் அக்கினிஜுவாலைகளைப் பிள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சத்தம் வனாந்தரத்தை அதிரப்பண்ணும்; கர்த்தர் காதேஸ் வனாந்தரத்தை அதிர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பெண்மான்களை ஈனும்படி செய்து, காடுகளை வெளியாக்கும்; அவருடைய ஆலயத்தில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ரும் அவருடைய மகிமையைப் பிரஸ்தாப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லப்பிரவாகத்தின்மேல் உட்கார்ந்திருக்கிறார்; கர்த்தர் என்றென்றைக்கும் ராஜாவ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ற்ற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ஜனத்திற்குப் பெலன்கொடுப்பார்; கர்த்தர் தமது ஜனத்திற்குச் சமாதானம் அருளி,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2026-09-17T05:41:19Z</dcterms:created>
  <dcterms:modified xsi:type="dcterms:W3CDTF">2026-09-17T05:41:19Z</dcterms:modified>
  <dc:title>சங்கீதம்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