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unto the LORD, O all of you mighty, give unto the LORD glory and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unto the LORD, O all of you mighty, give unto the LORD glory and streng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ive unto the LORD the glory due unto his name; worship the LORD in the beauty of holine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ive unto the LORD the glory due unto his name; worship the LORD in the beauty of holi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voice of the LORD is upon the waters: the God of glory thunders: the LORD is upon many wate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voice of the LORD is upon the waters: the God of glory thunders: the LORD is upon many water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voice of the LORD is powerful; the voice of the LORD is full of majest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voice of the LORD breaks the cedars; yea, the LORD breaks the cedars of Leban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makes them also to skip like a calf; Lebanon and Sirion like a young unicorn 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makes them also to skip like a calf; Lebanon and Sirion like a young unicorn 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voice of the LORD divides the flames of fir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voice of the LORD shakes the wilderness; the LORD shakes the wilderness of Kades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voice of the LORD makes the hinds to calve, and discovers the forests: and in his temple does every one speak of his glor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voice of the LORD makes the hinds to calve, and discovers the forests: and in his temple does every one speak of his glor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its upon the flood; yea, the LORD sits King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its upon the flood; yea, the LORD sits King for ev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will give strength unto his people; the LORD will bless his people with peac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will give strength unto his people; the LORD will bless his people with pe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ச்செல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களின்மேல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ள்ள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அவருடைய மகிமையைப் பிரஸ்தா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2026-11-02T18:55:41Z</dcterms:created>
  <dcterms:modified xsi:type="dcterms:W3CDTF">2026-11-02T18:55:41Z</dcterms:modified>
  <dc:title>சங்கீதம்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