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clap your hands, all you people; shout unto God with the voice of triump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LORD most high is terrible; he is a great King over all the ear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hall subdue the people under us, and the nations under our fee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choose our inheritance for us, the excellency of Jacob whom he loved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d is gone up with a shout, the LORD with the sound of a trumpe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ing praises to God, sing praises: sing praises unto our King, sing prais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God is the King of all the earth: sing all of you praises with understand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d reigns over the heathen: God sits upon the throne of his holine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princes of the people are gathered together, even the people of the God of Abraham: for the shields of the earth belong unto God: he is greatly exalt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princes of the people are gathered together, even the people of the God of Abraham: for the shields of the earth belong unto God: he is greatly exalt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ஜனங்களே, கைகொட்டி தேவனுக்கு முன்பாகக் கெம்பீர சத்தமாய் ஆர்ப்ப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தமானவராகிய கர்த்தர் பயங்கரமானவரும், பூமியின்மீதெங்கும் மகத்துவமான ராஜாவ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மக்கு வசப்படுத்தி, ஜாதிகளை நம்முடைய பாதங்களுக்குக் கீழ்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ப் பிரியமான யாக்கோபின் சிறப்பான தேசத்தை நமக்குச் சுதந்தரமாகத் தெரிந்தளிப்ப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ஆர்ப்பரிப்போடும், கர்த்தர் எக்காள சத்தத்தோடும் உயர எழுந்த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ைப் போற்றிப் பாடுங்கள், பாடுங்கள்; நம்முடைய ராஜாவைப் போற்றிப் பாடுங்கள்,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ூமியனைத்திற்கும் ராஜா; கருத்துடனே அவரைப் போற்றி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ஜாதிகள்மேல் அரசாளுகிறார்; தேவன் தமது பரிசுத்த சிங்காசனத்தின்மேல் வீற்ற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டையவைகள்; அவர் மகா உன்னத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2026-11-01T18:59:45Z</dcterms:created>
  <dcterms:modified xsi:type="dcterms:W3CDTF">2026-11-01T18:59:45Z</dcterms:modified>
  <dc:title>சங்கீதம்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