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ரோன் புத்திரரின் வகுப்புகளாவன: ஆரோனின் குமாரர், நாதாப், அபியூ, எலெயாசார், இத்தாமார் என்ப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ரோன் புத்திரரின் வகுப்புகளாவன: ஆரோனின் குமாரர், நாதாப், அபியூ, எலெயாசார், இத்தாமார் என்ப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தாபும் அபியூவும் குமாரர் இல்லாமல் தங்கள் தகப்பனுக்கு முன்னே மரித்தபடியினால், எலெயாசாரும் இத்தாமாரும் ஆசாரிய ஊழியம் செய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தாபும் அபியூவும் குமாரர் இல்லாமல் தங்கள் தகப்பனுக்கு முன்னே மரித்தபடியினால், எலெயாசாரும் இத்தாமாரும் ஆசாரிய ஊழியம் 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சாதோக்கைக்கொண்டு எலெயாசாரின் புத்திரரையும், அகிமெலேக்கைக்கொண்டு இத்தாமாரின் புத்திரரையும் அவர்கள் செய்யவேண்டிய ஊழியத்துக்கு முறைப்படி அவர்களை வக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சாதோக்கைக்கொண்டு எலெயாசாரின் புத்திரரையும், அகிமெலேக்கைக்கொண்டு இத்தாமாரின் புத்திரரையும் அவர்கள் செய்யவேண்டிய ஊழியத்துக்கு முறைப்படி அவர்களை வக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வகுக்கிறபோது, இத்தாமாரின் புத்திரரைப்பார்க்கிலும் எலெயாசாரின் புத்திரருக்குள்ளே தலைமையானவர்கள் அதிகமானபேர் காணப்பட்டபடியினால், எலெயாசாரின் புத்திரரில் பதினாறுபேர் தங்கள் பிதாக்களுடைய குடும்பத்துக்கும், இத்தாமாரின் புத்திரரில் எட்டுப்பேர் தங்கள் பிதாக்களுடைய குடும்பத்துக்கும் தலைமையாக வைக்க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வகுக்கிறபோது, இத்தாமாரின் புத்திரரைப்பார்க்கிலும் எலெயாசாரின் புத்திரருக்குள்ளே தலைமையானவர்கள் அதிகமானபேர் காணப்பட்டபடியினால், எலெயாசாரின் புத்திரரில் பதினாறுபேர் தங்கள் பிதாக்களுடைய குடும்பத்துக்கும், இத்தாமாரின் புத்திரரில் எட்டுப்பேர் தங்கள் பிதாக்களுடைய குடும்பத்துக்கும் தலைமையாக வைக்க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வகுக்கிறபோது, இத்தாமாரின் புத்திரரைப்பார்க்கிலும் எலெயாசாரின் புத்திரருக்குள்ளே தலைமையானவர்கள் அதிகமானபேர் காணப்பட்டபடியினால், எலெயாசாரின் புத்திரரில் பதினாறுபேர் தங்கள் பிதாக்களுடைய குடும்பத்துக்கும், இத்தாமாரின் புத்திரரில் எட்டுப்பேர் தங்கள் பிதாக்களுடைய குடும்பத்துக்கும் தலைமையாக வைக்கப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லெயாசாரின் புத்திரரிலும் இத்தாமாரின் புத்திரரிலும், பரிசுத்த ஸ்தலத்துக்கும், தேவனுக்கு அடுத்த காரியங்களில் பிரபுக்களாயிருக்கும்படிக்கும், இவர்களுக்கும் அவர்களுக்கும் வித்தியாசம்பண்ணாமல் சீட்டுப்போட்டு அவர்களை வகு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லெயாசாரின் புத்திரரிலும் இத்தாமாரின் புத்திரரிலும், பரிசுத்த ஸ்தலத்துக்கும், தேவனுக்கு அடுத்த காரியங்களில் பிரபுக்களாயிருக்கும்படிக்கும், இவர்களுக்கும் அவர்களுக்கும் வித்தியாசம்பண்ணாமல் சீட்டுப்போட்டு அவர்களை வகு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லேவியரில் சம்பிரதியாகிய செமாயா என்னும் நெதனெயேலின் குமாரன், ராஜாவுக்கும் பிரபுக்களுக்கும் ஆசாரியனாகிய சாதோக்குக்கும் அபியத்தாரின் குமாரனாகிய அகிமெலேக்குக்கும் ஆசாரியரும் லேவியருமான பிதாக்களின் தலைவருக்கும் முன்பாக அவர்கள் நாமங்களை எழுதினான்; ஒரு பிதாவின் வீட்டுச் சீட்டு எலெயாசாருக்கு விழுந்தது; பின்பு அந்தப்படியே இத்தாமாருக்கும்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வது சீட்டு யோயாரிபின் பேர்வழிக்கும், இரண்டாவது யெதாயாவின் பேர்வழி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ாவது ஆரிமின் பேர்வழிக்கும், நான்காவது செயோரீமின் பேர்வழிக்க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ாவது மல்கியாவின் பேர்வழிக்கும், ஆறாவது மியாமீனின் பேர்வழிக்க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வது அக்கோத்சின் பேர்வழிக்கும், எட்டாவது அபியாவின் பேர்வழி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ன்பதாவது யெசுவாவின் பேர்வழிக்கும், பத்தாவது செக்கனியாவின் பேர்வழி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தினோராவது எலியாசீபின் பேர்வழிக்கும், பன்னிரண்டாவது யாக்கீமின்பேர்வழி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ின்மூன்றாவது உப்பாவின் பேர்வழிக்கும், பதினான்காவது எசெபெயாபின் பேர்வழி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ினைந்தாவது பில்காவின் பேர்வழிக்கும், பதினாறாவது இம்மேரின் பேர்வழ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தினேழாவது ஏசீரின் பேர்வழிக்கும், பதினெட்டாவது அப்சேசின் பேர்வழ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தொன்பதாவது பெத்தகியாவின் பேர்வழிக்கும், இருபதாவது எகெசெக்கியேலின் பேர்வழ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ோராவது யாகினின் பேர்வழிக்கும், இருபத்திரண்டாவது காமுவேலின் பேர்வழ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ுபத்துமூன்றாவது தெலாயாவின் பேர்வழிக்கும், இருபத்துநான்காவது மாசியாவின் பேர்வழிக்கும் விழ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தேவனாகிய கர்த்தர் அவர்கள் தகப்பனாகிய ஆரோனுக்குக் கற்பித்தபடியே, அவர்கள் அவனுடைய கட்டளையின் பிரகாரம், தங்கள் முறைவரிகளில் கர்த்தருடைய ஆலயத்திற்குள் பிரவேசிக்கும் அவர்களுடைய ஊழியத்திற்காகப் பண்ணப்பட்ட வகுப்புகள் இவை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தேவனாகிய கர்த்தர் அவர்கள் தகப்பனாகிய ஆரோனுக்குக் கற்பித்தபடியே, அவர்கள் அவனுடைய கட்டளையின் பிரகாரம், தங்கள் முறைவரிகளில் கர்த்தருடைய ஆலயத்திற்குள் பிரவேசிக்கும் அவர்களுடைய ஊழியத்திற்காகப் பண்ணப்பட்ட வகுப்புகள் இவை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யின் மற்றப் புத்திரருக்குள்ளே இருக்கிற அம்ராமின் புத்திரரில் சூபவேலும், சூபவேலின் குமாரரில் எகேதியா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யின் மற்றப் புத்திரருக்குள்ளே இருக்கிற அம்ராமின் புத்திரரில் சூபவேலும், சூபவேலின் குமாரரில் எகேதியாவ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ெகபியாவின் குமாரரில் மூத்தவனாகிய இஷியா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்சாரியரில் செலெமோத்தும், செலெமோத்தின் குமாரரில் யாகாத்த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ரோனின் குமாரரில் மூத்தவனாகிய எரியாவும், இரண்டாம் குமாரனாகிய அமரியாவும், மூன்றாம் குமாரனாகிய யாகாசியேலும், நான்காம் குமாரனாகிய எக்காமியாம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ரோனின் குமாரரில் மூத்தவனாகிய எரியாவும், இரண்டாம் குமாரனாகிய அமரியாவும், மூன்றாம் குமாரனாகிய யாகாசியேலும், நான்காம் குமாரனாகிய எக்காமியாம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ஊசியேலின் குமாரரில் மீகாவும், மீகாவின் குமாரரில் சாமீர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காவின் சகோதரனாகிய இஷியாவும், இஷியாவின குமாரரில் சகரியா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ெராரியின் குமாரராகிய மகேலிமூசி என்பவர்களும், யாசியாவின் குமாரனாகிய பேனோ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ெராரியின் குமாரனாகிய யாசியாவின் குமாரரான பேனோ, ரோகாம், சக்கூர், இப்ரி என்பவர்கள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கேலியின் குமாரரில் புத்திரனில்லாத எலெயாசார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ீசின் புத்திரரில் யெராமியே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சியின் குமாரரான மகேலி, ஏதேர் எரிமோத் என்பவர்களுமாகிய இவர்கள் தங்கள் பிதாக்களுடைய குடும்பங்களின்படியே லேவியரின் புத்திரரான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சியின் குமாரரான மகேலி, ஏதேர் எரிமோத் என்பவர்களுமாகிய இவர்கள் தங்கள் பிதாக்களுடைய குடும்பங்களின்படியே லேவியரின் புத்திரரான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ும் ராஜாவாகிய தாவீதுக்கும் சாதோக்குக்கும் அகிமெலேக்குக்கும் ஆசாரியரிலும் லேவியரிலும் பிதாக்களாயிருக்கிற தலைவருக்கும் முன்பாக, தங்கள் சகோதரராகிய ஆரோனின் புத்திரர் செய்ததுபோல, தங்களிலிருக்கிற பிதாக்களான தலைவருக்கும், அவர்களுடைய சிறிய சகோதரருக்கும், சரிசமானமாய்ச் சீட்டுப்போட்டுக்கொண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ும் ராஜாவாகிய தாவீதுக்கும் சாதோக்குக்கும் அகிமெலேக்குக்கும் ஆசாரியரிலும் லேவியரிலும் பிதாக்களாயிருக்கிற தலைவருக்கும் முன்பாக, தங்கள் சகோதரராகிய ஆரோனின் புத்திரர் செய்ததுபோல, தங்களிலிருக்கிற பிதாக்களான தலைவருக்கும், அவர்களுடைய சிறிய சகோதரருக்கும், சரிசமானமாய்ச் சீட்டுப்போட்டுக்கொண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ும் ராஜாவாகிய தாவீதுக்கும் சாதோக்குக்கும் அகிமெலேக்குக்கும் ஆசாரியரிலும் லேவியரிலும் பிதாக்களாயிருக்கிற தலைவருக்கும் முன்பாக, தங்கள் சகோதரராகிய ஆரோனின் புத்திரர் செய்ததுபோல, தங்களிலிருக்கிற பிதாக்களான தலைவருக்கும், அவர்களுடைய சிறிய சகோதரருக்கும், சரிசமானமாய்ச் சீட்டுப்போட்டு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are the divisions of the sons of Aaron. The sons of Aaron; Nadab, and Abihu, Eleaza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Itham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Nadab and Abihu died before their father, and had no children: therefore Eleazar and Itham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xecuted the priest's off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distributed them, both Zadok of the sons of Eleazar, and Ahimelech of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hamar, according to their offices in their serv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re were more chief men found of the sons of Eleazar than of the sons of Ithamar, and th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they divided. Among the sons of Eleazar there were sixteen chief men of the house of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s, and eight among the sons of Ithamar according to the house of their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us were they divided by lot, one sort with another; for the governors of the sanctuary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vernors of the house of God, were of the sons of Eleazar, and of the sons of Itham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Shemaiah the son of Nethaneel the scribe, one of the Levites, wrote them before the king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rinces, and Zadok the priest, and Ahimelech the son of Abiathar, and before the chief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s of the priests and Levites: one principal household being taken for Eleazar, and one tak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Itham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 first lot came forth to Jehoiarib, the second to Jeda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third to Harim, the fourth to Seor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fifth to Malchijah, the sixth to Mijam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eventh to Hakkoz, the eighth to Abij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ninth to Jeshuah, the tenth to Shecan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eleventh to Eliashib, the twelfth to Jak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thirteenth to Huppah, the fourteenth to Jeshebea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fifteenth to Bilgah, the sixteenth to Imm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seventeenth to Hezir, the eighteenth to Aphs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nineteenth to Pethahiah, the twentieth to Jehezek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one and twentieth to Jachin, the two and twentieth to Gamu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three and twentieth to Delaiah, the four and twentieth to Maaz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se were the orderings of them in their service to come into the house of the LORD, accord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ir manner, under Aaron their father, as the LORD God of Israel had command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rest of the sons of Levi were these: Of the sons of Amram; Shubael: of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ubael; Jehde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Concerning Rehabiah: of the sons of Rehabiah, the first was Issh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Of the Izharites; Shelomoth: of the sons of Shelomoth; Jah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sons of Hebron; Jeriah the first, Amariah the second, Jahaziel the third, Jekameam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f the sons of Uzziel; Michah: of the sons of Michah; Shami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brother of Michah was Isshiah: of the sons of Isshiah; Zechar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sons of Merari were Mahli and Mushi: the sons of Jaaziah; Ben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sons of Merari by Jaaziah; Beno, and Shoham, and Zaccur, and Ibr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Of Mahli came Eleazar, who had no s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Concerning Kish: the son of Kish was Jerahme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sons also of Mushi; Mahli, and Eder, and Jerimoth. These were the sons of the Levites aft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use of their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se likewise cast lots opposite to their brethren the sons of Aaron in the presence of Davi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king, and Zadok, and Ahimelech, and the chief of the fathers of the priests and Levites, 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rincipal fathers opposite to their younger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2026-10-20T02:28:25Z</dcterms:created>
  <dcterms:modified xsi:type="dcterms:W3CDTF">2026-10-20T02:28:25Z</dcterms:modified>
  <dc:title>1 Chronicles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