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பையாரே கூடிப் பா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 நாம் போற்ற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ிப்பாய் மகிழ் கொண்டா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ிகூரக் கட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ாள் கிறிஸ்து சாவைவ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ந்தார்; ஆர்ப்பர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ிலுவையில் ஜீவன் வி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பு கல்லற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மையாக வைக்கப்ப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ன்றாம் நாள் எழுந்தா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ோக மீட்பர், வல்லநாத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வேந்தர் ஆன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ீட்பரே, நீர் மாட்சி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ின் கூரை முறித்த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ங்கள் நீதிமான்கள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முன்னே நிற்கிற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ைக்கும் விண் மண்ணோ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வாழ்த்தப் பெற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ாவின் ஜெயம் ஜெயமல்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கம் மண்ணாய்ப் போயின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கீழ்ப்படுத்த வ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ாலே மீள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பெற்று, மேன்மை 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 ரூபமாக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2026-09-16T22:08:30Z</dcterms:created>
  <dcterms:modified xsi:type="dcterms:W3CDTF">2026-09-16T22:08:30Z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