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கரம் பிடித்தால்
மகிழ்ச்சி கரை புரளும்
பொன்னைப் போல் ஒளி வீசும்
துன்பமில்லை இனி எ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ந்தன் வாழ்வு  முழுவதையும்
அவர்க்காக தந்து விட்டேன்
அந்த நாளில் இருந்து என்னை 
கண்ணைப் போல காக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வே சொந்த  மீட்பரே
என்றும் என்றும்  நாயக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வர் என்னை தேடி வந்தார்
நன்மை செய்ய ஓடி வந்தார்
அவர் அன்பு கூர வந்தார் 
அவர் போல யாரும் இ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வே சொந்த  மீட்பரே
என்றும் என்றும்  நாயக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எந்தன் சுவாசம் அவராலே
எந்தன் பேச்சும் அவராலே
கவிப்பாடல் அவர்க்காக
புனைந்தேனே நான் பாட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வே சொந்த  மீட்பரே
என்றும் என்றும்  நாயக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2026-07-30T14:18:19Z</dcterms:created>
  <dcterms:modified xsi:type="dcterms:W3CDTF">2026-07-30T14:18:19Z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