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presProps" Target="presProps.xml"/>
  <Relationship Id="rId99" Type="http://schemas.openxmlformats.org/officeDocument/2006/relationships/viewProps" Target="viewProps.xml"/>
  <Relationship Id="rId10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ரெல்லாரும் ஒன்றுபோல ஏகோபித்துப் பட்டணத்திற்கு முன்பாகக் கூட்டங்கூட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இருந்த இஸ்ரவேலின் கோத்திரத்தார் பென்யமீன் கோத்திரமெங்கும் ஆட்களை அனுப்பி: உங்களுக்குள்ளே நடந்த இந்த அக்கிரமம் எ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இருந்த இஸ்ரவேலின் கோத்திரத்தார் பென்யமீன் கோத்திரமெங்கும் ஆட்களை அனுப்பி: உங்களுக்குள்ளே நடந்த இந்த அக்கிரமம் என்ன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கிபியாவில் இருக்கிற பேலியாளின் மக்களாகிய அந்த மனுஷரை நாங்கள் கொன்று, பொல்லாப்பை இஸ்ரவேலை விட்டு விலக்கும்படிக்கு, அவர்களை ஒப்புக்கொடுங்கள் என்று சொல்லச்சொன்னார்கள்; பென்யமீன் புத்திரர் இஸ்ரவேல் புத்திரராகிய தங்கள் சகோதரரின் சொல்லைக் கேட்க மனமில்லாம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கிபியாவில் இருக்கிற பேலியாளின் மக்களாகிய அந்த மனுஷரை நாங்கள் கொன்று, பொல்லாப்பை இஸ்ரவேலை விட்டு விலக்கும்படிக்கு, அவர்களை ஒப்புக்கொடுங்கள் என்று சொல்லச்சொன்னார்கள்; பென்யமீன் புத்திரர் இஸ்ரவேல் புத்திரராகிய தங்கள் சகோதரரின் சொல்லைக் கேட்க மனமில்லாம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கிபியாவில் இருக்கிற பேலியாளின் மக்களாகிய அந்த மனுஷரை நாங்கள் கொன்று, பொல்லாப்பை இஸ்ரவேலை விட்டு விலக்கும்படிக்கு, அவர்களை ஒப்புக்கொடுங்கள் என்று சொல்லச்சொன்னார்கள்; பென்யமீன் புத்திரர் இஸ்ரவேல் புத்திரராகிய தங்கள் சகோதரரின் சொல்லைக் கேட்க மனமில்லாம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புத்திரரோடு யுத்தம் பண்ணப் புறப்படும்படிக்கு, பட்டணங்களிலிருந்து கிபியாவுக்கு வந்து கூட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புத்திரரோடு யுத்தம் பண்ணப் புறப்படும்படிக்கு, பட்டணங்களிலிருந்து கிபியாவுக்கு வந்து கூட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பியாவின் குடிகளிலே தெரிந்து கொள்ளப்பட்ட எழுநூறுபேரையல்லாமல் அந்நாளில் பட்டணங்களிலிருந்து வந்து கூடின பட்டயம் உருவுகிற மனுஷரின் இலக்கம் இருபத்தாறாயிரம்பேர் என்று தொகையிடப்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பியாவின் குடிகளிலே தெரிந்து கொள்ளப்பட்ட எழுநூறுபேரையல்லாமல் அந்நாளில் பட்டணங்களிலிருந்து வந்து கூடின பட்டயம் உருவுகிற மனுஷரின் இலக்கம் இருபத்தாறாயிரம்பேர் என்று தொகையிட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ஜனங்களெல்லாருக்குள்ளும் தெரிந்துகொள்ளப்பட்ட இடதுகை வாக்கான எழுநூறுபேர் இருந்தார்கள்; அவர்கள் அனைவரும் ஒரு மயிரிழையும் தப்பாதபடிக்குக் கவண்கள் எறி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ஜனங்களெல்லாருக்குள்ளும் தெரிந்துகொள்ளப்பட்ட இடதுகை வாக்கான எழுநூறுபேர் இருந்தார்கள்; அவர்கள் அனைவரும் ஒரு மயிரிழையும் தப்பாதபடிக்குக் கவண்கள் எறி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ன்யமீன் கோத்திரத்தையல்லாமல் இஸ்ரவேலிலே பட்டயம் உருவுகிற மனுஷர் நாலு லட்சம்பேர் என்று தொகையிடப்பட்டது; இவர்களெல்லாரும் யுத்தவீரராயி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ன்யமீன் கோத்திரத்தையல்லாமல் இஸ்ரவேலிலே பட்டயம் உருவுகிற மனுஷர் நாலு லட்சம்பேர் என்று தொகையிடப்பட்டது; இவர்களெல்லாரும் யுத்தவீரராயி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புத்திரரான அவர்கள் எழும்பி, தேவனுடைய வீட்டிற்குப் போய்: எங்களில் யார் முந்திப் போய் பென்யமீன் புத்திரரோடு யுத்தம்பண்ண வேண்டும் என்று தேவனிடத்தில் விசாரித்தார்கள்; அதற்குக் கர்த்தர்: யூதா முந்திப் போகவேண்டும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புத்திரரான அவர்கள் எழும்பி, தேவனுடைய வீட்டிற்குப் போய்: எங்களில் யார் முந்திப் போய் பென்யமீன் புத்திரரோடு யுத்தம்பண்ண வேண்டும் என்று தேவனிடத்தில் விசாரித்தார்கள்; அதற்குக் கர்த்தர்: யூதா முந்திப் போகவேண்டும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ஸ்ரவேலரோ பென்யமீன் புத்திரர் மேல் திரும்பி, பட்டணத்தில் மனுஷர் தொடங்கி மிருகங்கள்மட்டும் கண்டவைகள் எல்லாவற்றையும் பட்டயக்கருக்கினால் வெட்டி, கண்ட பட்டணங்களையெல்லாம் அக்கினியால் கொளுத்திப் போ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ஸ்ரவேலரோ பென்யமீன் புத்திரர் மேல் திரும்பி, பட்டணத்தில் மனுஷர் தொடங்கி மிருகங்கள்மட்டும் கண்டவைகள் எல்லாவற்றையும் பட்டயக்கருக்கினால் வெட்டி, கண்ட பட்டணங்களையெல்லாம் அக்கினியால் கொளுத்திப் போ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ஸ்ரவேலரோ பென்யமீன் புத்திரர் மேல் திரும்பி, பட்டணத்தில் மனுஷர் தொடங்கி மிருகங்கள்மட்டும் கண்டவைகள் எல்லாவற்றையும் பட்டயக்கருக்கினால் வெட்டி, கண்ட பட்டணங்களையெல்லாம் அக்கினியால் கொளுத்திப் போ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் புத்திரர் காலமே எழுந்து புறப்பட்டு, கிபியாவுக்கு எதிராகப் பாளயமிறங்க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இஸ்ரவேல் மனுஷர் பென்யமீனோடு யுத்தம்பண்ணப் புறப்பட்டு, கிபியாவிலே அவர்களுக்கு எதிராகப் போர் செய்ய அணிவகுத்து நி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இஸ்ரவேல் மனுஷர் பென்யமீனோடு யுத்தம்பண்ணப் புறப்பட்டு, கிபியாவிலே அவர்களுக்கு எதிராகப் போர் செய்ய அணிவகுத்து நி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ாண்முதல் பெயெர்செபாமட்டுமுள்ள இஸ்ரவேல் புத்திரர் அனைவரும் கீலேயாத் தேசத்தாருடன் மிஸ்பாவிலே கர்த்தருக்கு முன்பாக ஏகோபித்து சபையாகக் கூட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ாண்முதல் பெயெர்செபாமட்டுமுள்ள இஸ்ரவேல் புத்திரர் அனைவரும் கீலேயாத் தேசத்தாருடன் மிஸ்பாவிலே கர்த்தருக்கு முன்பாக ஏகோபித்து சபையாகக் கூட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பென்யமீன் புத்திரர் கிபியாவிலிருந்து புறப்பட்டு, இஸ்ரவேலில் இருபத்தீராயிரம்பேரை அன்றையதினம் தரையிலே விழும்படி சங்கரி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பென்யமீன் புத்திரர் கிபியாவிலிருந்து புறப்பட்டு, இஸ்ரவேலில் இருபத்தீராயிரம்பேரை அன்றையதினம் தரையிலே விழும்படி சங்கரித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னங்களின் அதிபதிகளும், இஸ்ரவேலின் சகல கோத்திரத்தாரும் தேவனுடைய ஜனமாகிய சபையாகக் கூடிநின்றார்கள்; அவர்கள் பட்டயம் உருவுகிற நாலு லட்சம் காலாட்கள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னங்களின் அதிபதிகளும், இஸ்ரவேலின் சகல கோத்திரத்தாரும் தேவனுடைய ஜனமாகிய சபையாகக் கூடிநின்றார்கள்; அவர்கள் பட்டயம் உருவுகிற நாலு லட்சம் காலாட்கள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ஜனங்கள் தங்களைத் திடப்படுத்திக்கொண்டு, முதல்நாளில் அணிவகுத்து நின்ற ஸ்தலத்திலே, மறுபடியும் போர்செய்ய அணிவகுத்து நி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ஜனங்கள் தங்களைத் திடப்படுத்திக்கொண்டு, முதல்நாளில் அணிவகுத்து நின்ற ஸ்தலத்திலே, மறுபடியும் போர்செய்ய அணிவகுத்து நி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புத்திரர் மிஸ்பாவுக்கு வந்த செய்தியைப் பென்யமீன் புத்திரர் கேள்விப்பட்டார்கள்; அந்த அக்கிரமம் நடந்தது எப்படி, சொல்லுங்கள் என்று இஸ்ரவேல் புத்திரர் கே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புத்திரர் மிஸ்பாவுக்கு வந்த செய்தியைப் பென்யமீன் புத்திரர் கேள்விப்பட்டார்கள்; அந்த அக்கிரமம் நடந்தது எப்படி, சொல்லுங்கள் என்று இஸ்ரவேல் புத்திரர் கே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போய், கர்த்தருடைய சந்நிதியில் சாயங்காலமட்டும் அழுது: எங்கள் சகோதரராகிய பென்யமீன் புத்திரரோடே திரும்பவும் யுத்தம் கலக்கப்போவோமா என்று கர்த்தரிடத்தில் விசாரித்தார்கள்; அப்பொழுது கர்த்தர்; அவர்களுக்கு விரோதமாய்ப் போங்கள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போய், கர்த்தருடைய சந்நிதியில் சாயங்காலமட்டும் அழுது: எங்கள் சகோதரராகிய பென்யமீன் புத்திரரோடே திரும்பவும் யுத்தம் கலக்கப்போவோமா என்று கர்த்தரிடத்தில் விசாரித்தார்கள்; அப்பொழுது கர்த்தர்; அவர்களுக்கு விரோதமாய்ப் போங்கள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போய், கர்த்தருடைய சந்நிதியில் சாயங்காலமட்டும் அழுது: எங்கள் சகோதரராகிய பென்யமீன் புத்திரரோடே திரும்பவும் யுத்தம் கலக்கப்போவோமா என்று கர்த்தரிடத்தில் விசாரித்தார்கள்; அப்பொழுது கர்த்தர்; அவர்களுக்கு விரோதமாய்ப் போங்க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ொலைசெய்யப்பட்ட ஸ்திரீயின் புருஷனாகிய லேவியன் மாறுத்தரமாக: நானும் என் மறுமனையாட்டியும் பென்யமீன் நாட்டிலுள்ள கிபியாவிலே இராத்தங்க வந்த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ொலைசெய்யப்பட்ட ஸ்திரீயின் புருஷனாகிய லேவியன் மாறுத்தரமாக: நானும் என் மறுமனையாட்டியும் பென்யமீன் நாட்டிலுள்ள கிபியாவிலே இராத்தங்க வந்த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றுநாளிலே இஸ்ரவேல் புத்திரர் பென்யமீன் புத்திரர் கிட்டச் சேருகிறபோ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ிபியாபட்டணத்தார் எனக்கு விரோதமாய் எழும்பி, என்னைக் கொலைசெய்ய நினைத்து, நான் இருந்த வீட்டை இராத்திரியிலே வளைந்து கொண்டு, என் மறுமனையாட்டியை அவமானப்படுத்தினார்கள்; அதினாலே அவள் செத்துப்போன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ிபியாபட்டணத்தார் எனக்கு விரோதமாய் எழும்பி, என்னைக் கொலைசெய்ய நினைத்து, நான் இருந்த வீட்டை இராத்திரியிலே வளைந்து கொண்டு, என் மறுமனையாட்டியை அவமானப்படுத்தினார்கள்; அதினாலே அவள் செத்துப்போன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ென்யமீன் கோத்திரத்தாரும் அந்நாளிலே கிபியாவிலிருந்து அவர்களுக்கு எதிராகப் புறப்பட்டுவந்து, பின்னும் இஸ்ரவேல் புத்திரரில் பட்டயம் உருவுகிற பதினெண்ணாயிரம்பேரைத் தரையிலே விழும்படி சங்கரி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ென்யமீன் கோத்திரத்தாரும் அந்நாளிலே கிபியாவிலிருந்து அவர்களுக்கு எதிராகப் புறப்பட்டுவந்து, பின்னும் இஸ்ரவேல் புத்திரரில் பட்டயம் உருவுகிற பதினெண்ணாயிரம்பேரைத் தரையிலே விழும்படி சங்கரி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இஸ்ரவேலிலே அவர்கள் இப்படிப்பட்ட முறைகேட்டையும் மதிகேட்டையும் செய்தபடியினால், நான் என் மறுமனையாட்டியைப் பிடித்துத் துண்டித்து, இஸ்ரவேலின் சுதந்தரமான சகல நாடுகளுக்கும் அனுப்பின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இஸ்ரவேலிலே அவர்கள் இப்படிப்பட்ட முறைகேட்டையும் மதிகேட்டையும் செய்தபடியினால், நான் என் மறுமனையாட்டியைப் பிடித்துத் துண்டித்து, இஸ்ரவேலின் சுதந்தரமான சகல நாடுகளுக்கும் அனுப்பின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் புத்திரராகிய சகல ஜனங்களும் புறப்பட்டு, தேவனுடைய வீட்டிற்குப்போய், அங்கே கர்த்தருடைய சந்நிதியில் அழுது, தரித்திருந்து, அன்று சாயங்காலமட்டும் உபவாசித்து, கர்த்தருடைய சந்நிதியில் சர்வாங்க தகனபலிகளையும் சமாதானபலிகளையும் இட்ட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் புத்திரராகிய சகல ஜனங்களும் புறப்பட்டு, தேவனுடைய வீட்டிற்குப்போய், அங்கே கர்த்தருடைய சந்நிதியில் அழுது, தரித்திருந்து, அன்று சாயங்காலமட்டும் உபவாசித்து, கர்த்தருடைய சந்நிதியில் சர்வாங்க தகனபலிகளையும் சமாதானபலிகளையும் இட்ட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எல்லாரும் இஸ்ரவேல் புத்திரராமே, இங்கே ஆலோசித்துத் தீர்மானம் பண்ணுங்கள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ிடத்தில் விசாரித்தார்கள்; தேவனுடைய உடன்படிக்கையின் பெட்டி அந்நாட்களில் அங்கே இ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ோனின் குமாரனாகிய எலெயாசாரின் மகன் பினெகாஸ் அந்நாட்களில் அவருடைய சந்நிதியில் நின்றான்; எங்கள் சகோதரராகிய பென்யமீன் புத்திரரோடே பின்னும் யுத்தம்பண்ணப் புறப்படலாமா புறப்படலாகாதா என்று அவர்கள் விசாரித்தார்கள்; அப்பொழுது கர்த்தர்: போங்கள்; நாளைக்கு அவர்களை உங்கள் கையில் ஒப்புக்கொடுப்பேன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ோனின் குமாரனாகிய எலெயாசாரின் மகன் பினெகாஸ் அந்நாட்களில் அவருடைய சந்நிதியில் நின்றான்; எங்கள் சகோதரராகிய பென்யமீன் புத்திரரோடே பின்னும் யுத்தம்பண்ணப் புறப்படலாமா புறப்படலாகாதா என்று அவர்கள் விசாரித்தார்கள்; அப்பொழுது கர்த்தர்: போங்கள்; நாளைக்கு அவர்களை உங்கள் கையில் ஒப்புக்கொடுப்பேன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ோனின் குமாரனாகிய எலெயாசாரின் மகன் பினெகாஸ் அந்நாட்களில் அவருடைய சந்நிதியில் நின்றான்; எங்கள் சகோதரராகிய பென்யமீன் புத்திரரோடே பின்னும் யுத்தம்பண்ணப் புறப்படலாமா புறப்படலாகாதா என்று அவர்கள் விசாரித்தார்கள்; அப்பொழுது கர்த்தர்: போங்கள்; நாளைக்கு அவர்களை உங்கள் கையில் ஒப்புக்கொடுப்பேன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இஸ்ரவேல் புத்திரர் கிபியாவைச் சுற்றிலும் பதிவிடையாட்களை வைத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ூன்றாம்நாளிலே பென்யமீன் புத்திரருக்கு விரோதமாய்ப் போய், முன் இரண்டுதரம் செய்ததுபோல, கிபியாவுக்குச் சமீபமாய்ப் போருக்கு அணிவகுத்து நி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ூன்றாம்நாளிலே பென்யமீன் புத்திரருக்கு விரோதமாய்ப் போய், முன் இரண்டுதரம் செய்ததுபோல, கிபியாவுக்குச் சமீபமாய்ப் போருக்கு அணிவகுத்து நின்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ென்யமீன் புத்திரர் ஜனத்திற்கு விரோதமாய்ப் புறப்பட்டுப் பட்டணத்தை விட்டு, அப்பாலே வந்து, வெளியிலே பெத்தேலுக்கும் கிபியாவுக்கும் போகிற இரண்டு வழிகளில் இஸ்ரவேல் ஜனத்தில் ஏறக்குறைய முப்பது பேரை, முதல் இரண்டுதரம் செய்தது போல, வெட்டவும் கொல்லவும் தொடங்க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ென்யமீன் புத்திரர் ஜனத்திற்கு விரோதமாய்ப் புறப்பட்டுப் பட்டணத்தை விட்டு, அப்பாலே வந்து, வெளியிலே பெத்தேலுக்கும் கிபியாவுக்கும் போகிற இரண்டு வழிகளில் இஸ்ரவேல் ஜனத்தில் ஏறக்குறைய முப்பது பேரை, முதல் இரண்டுதரம் செய்தது போல, வெட்டவும் கொல்லவும் தொடங்க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ென்யமீன் புத்திரர் ஜனத்திற்கு விரோதமாய்ப் புறப்பட்டுப் பட்டணத்தை விட்டு, அப்பாலே வந்து, வெளியிலே பெத்தேலுக்கும் கிபியாவுக்கும் போகிற இரண்டு வழிகளில் இஸ்ரவேல் ஜனத்தில் ஏறக்குறைய முப்பது பேரை, முதல் இரண்டுதரம் செய்தது போல, வெட்டவும் கொல்லவும் தொடங்கி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ென்யமீன் புத்திரர் ஜனத்திற்கு விரோதமாய்ப் புறப்பட்டுப் பட்டணத்தை விட்டு, அப்பாலே வந்து, வெளியிலே பெத்தேலுக்கும் கிபியாவுக்கும் போகிற இரண்டு வழிகளில் இஸ்ரவேல் ஜனத்தில் ஏறக்குறைய முப்பது பேரை, முதல் இரண்டுதரம் செய்தது போல, வெட்டவும் கொல்லவும் தொடங்க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ல்லா ஜனங்களும் ஏகமாய் எழும்பி: நம்மில் ஒருவரும் தன் கூடாரத்திற்குப் போகவும்படாது, ஒருவனும் தன் வீட்டிற்குத் திரும்பவும்படா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ல்லா ஜனங்களும் ஏகமாய் எழும்பி: நம்மில் ஒருவரும் தன் கூடாரத்திற்குப் போகவும்படாது, ஒருவனும் தன் வீட்டிற்குத் திரும்பவும்படா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ுன்போல நமக்கு முன்பாக முறிய அடிக்கப்படுகிறார்கள் என்று பென்யமீன்புத்திரர் சொன்னார்கள்; இஸ்ரவேல் புத்திரரோ: அவர்களைப் பட்டணத்தை விட்டு அப்பாலேயிருக்கிற வழிகளிலே வரப்பண்ணும்படிக்கு, நாம் ஓடவேண்டும் என்று சொல்லியிரு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ுன்போல நமக்கு முன்பாக முறிய அடிக்கப்படுகிறார்கள் என்று பென்யமீன்புத்திரர் சொன்னார்கள்; இஸ்ரவேல் புத்திரரோ: அவர்களைப் பட்டணத்தை விட்டு அப்பாலேயிருக்கிற வழிகளிலே வரப்பண்ணும்படிக்கு, நாம் ஓடவேண்டும் என்று சொல்லியிர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 கிபியாவுக்குச் செய்ய வேண்டியது என்னவென்றால்: சீட்டுப்போட்டு அதற்கு விரோதமாகப் போவோ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 கிபியாவுக்குச் செய்ய வேண்டியது என்னவென்றால்: சீட்டுப்போட்டு அதற்கு விரோதமாகப் போவோ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இஸ்ரவேல் மனுஷர் எல்லாரும் தங்கள் ஸ்தானத்திலிருந்து எழும்பி, பாகால்தாமாரிலே யுத்தத்திற்கு அணிவகுத்து நின்றார்கள்; இஸ்ரவேலரில் கிபியாவின் பள்ளத்தாக்கிலே பதிவிருந்தவர்கள் தங்கள் ஸ்தானத்திலிருந்து புறப்பட்ட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இஸ்ரவேல் மனுஷர் எல்லாரும் தங்கள் ஸ்தானத்திலிருந்து எழும்பி, பாகால்தாமாரிலே யுத்தத்திற்கு அணிவகுத்து நின்றார்கள்; இஸ்ரவேலரில் கிபியாவின் பள்ளத்தாக்கிலே பதிவிருந்தவர்கள் தங்கள் ஸ்தானத்திலிருந்து புறப்பட்ட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இஸ்ரவேல் மனுஷர் எல்லாரும் தங்கள் ஸ்தானத்திலிருந்து எழும்பி, பாகால்தாமாரிலே யுத்தத்திற்கு அணிவகுத்து நின்றார்கள்; இஸ்ரவேலரில் கிபியாவின் பள்ளத்தாக்கிலே பதிவிருந்தவர்கள் தங்கள் ஸ்தானத்திலிருந்து புறப்பட்டு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ன்யமீன் கோத்திரமான கிபியாபட்டணத்தார் இஸ்ரவேலிலே செய்த எல்லா மதிகேட்டுக்கும் தக்கதாக ஜனங்கள் வந்து செய்யும்படிக்கு, நாம் தானியதவசங்களைச் சம்பாதிக்கிறதற்கு, இஸ்ரவேல் கோத்திரங்களிலெல்லாம் நூறு பேரில் பத்துப்பேரையும், ஆயிரம்பேரில் நூறுபேரையும், பதினாயிரம்பேரில் ஆயிரம்பேரையும், தெரிந்தெடுப்போம் என்ற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ன்யமீன் கோத்திரமான கிபியாபட்டணத்தார் இஸ்ரவேலிலே செய்த எல்லா மதிகேட்டுக்கும் தக்கதாக ஜனங்கள் வந்து செய்யும்படிக்கு, நாம் தானியதவசங்களைச் சம்பாதிக்கிறதற்கு, இஸ்ரவேல் கோத்திரங்களிலெல்லாம் நூறு பேரில் பத்துப்பேரையும், ஆயிரம்பேரில் நூறுபேரையும், பதினாயிரம்பேரில் ஆயிரம்பேரையும், தெரிந்தெடுப்போம் என்ற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ன்யமீன் கோத்திரமான கிபியாபட்டணத்தார் இஸ்ரவேலிலே செய்த எல்லா மதிகேட்டுக்கும் தக்கதாக ஜனங்கள் வந்து செய்யும்படிக்கு, நாம் தானியதவசங்களைச் சம்பாதிக்கிறதற்கு, இஸ்ரவேல் கோத்திரங்களிலெல்லாம் நூறு பேரில் பத்துப்பேரையும், ஆயிரம்பேரில் நூறுபேரையும், பதினாயிரம்பேரில் ஆயிரம்பேரையும், தெரிந்தெடுப்போம் என்ற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ில் எல்லா இஸ்ரவேலிலும் தெரிந்துகொள்ளப்பட்ட பதினாயிரம்பேர் கிபியாவுக்கு எதிரே வந்தார்கள்; யுத்தம் பலத்தது; ஆனாலும் தங்களுக்கு விக்கினம் நேரிட்டது என்று அவர்கள் அறியாதிரு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ில் எல்லா இஸ்ரவேலிலும் தெரிந்துகொள்ளப்பட்ட பதினாயிரம்பேர் கிபியாவுக்கு எதிரே வந்தார்கள்; யுத்தம் பலத்தது; ஆனாலும் தங்களுக்கு விக்கினம் நேரிட்டது என்று அவர்கள் அறியாதிருந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இஸ்ரவேலுக்கு முன்பாகப் பென்யமீனை முறிய அடித்தார்; அந்நாளிலே இஸ்ரவேல் புத்திரர் பென்யமீனிலே பட்டயம் உருவுகிற ஆட்களாகிய இருபத்தையாயிரத்து நூறுபேரைச் சங்கரித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இஸ்ரவேலுக்கு முன்பாகப் பென்யமீனை முறிய அடித்தார்; அந்நாளிலே இஸ்ரவேல் புத்திரர் பென்யமீனிலே பட்டயம் உருவுகிற ஆட்களாகிய இருபத்தையாயிரத்து நூறுபேரைச் சங்கரித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ஸ்ரவேலர் கிபியாவுக்கு அப்பாலே வைத்த பதிவிடையை நம்பியிருந்தபடியினாலே, பென்யமீனருக்கு இடம் கொடுத்தார்கள்; அதினாலே அவர்கள் முறிய அடிக்கப்படுகிறார்கள் என்று பென்யமீன் புத்திரருக்குக் காணப்பட்ட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ஸ்ரவேலர் கிபியாவுக்கு அப்பாலே வைத்த பதிவிடையை நம்பியிருந்தபடியினாலே, பென்யமீனருக்கு இடம் கொடுத்தார்கள்; அதினாலே அவர்கள் முறிய அடிக்கப்படுகிறார்கள் என்று பென்யமீன் புத்திரருக்குக் காணப்பட்ட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திவிடையிருந்தவர்கள் தீவிரமாய்க் கிபியாவின்மேல் பாய்ந்து பரவி, பட்டணத்தில் இருக்கிறவர்களெல்லாரையும் பட்டயக்கருக்கினால் வெட்டின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ட்டணத்திலிருந்து மகா பெரிய புகையை எழும்பப்பண்ணுவதே இஸ்ரவேலருக்கும் பதிவிடைக்காரருக்கும் குறிக்கப்பட்ட அடையாளமாயிருந்த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ட்டணத்திலிருந்து மகா பெரிய புகையை எழும்பப்பண்ணுவதே இஸ்ரவேலருக்கும் பதிவிடைக்காரருக்கும் குறிக்கப்பட்ட அடையாளமாயிருந்த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இஸ்ரவேலர் யுத்தத்திலே பின்வாங்கினபோது, பென்யமீனர்: முந்தின யுத்தத்தில் நடந்ததுபோல, அவர்கள் நமக்கு முன்பாக முறிய அடிக்கப்படுகிறார்களே என்று சொல்லி, இஸ்ரவேலரில் ஏறக்குறைய முப்பதுபேரை வெட்டவும் கொல்லவும் தொடங்கின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இஸ்ரவேலர் யுத்தத்திலே பின்வாங்கினபோது, பென்யமீனர்: முந்தின யுத்தத்தில் நடந்ததுபோல, அவர்கள் நமக்கு முன்பாக முறிய அடிக்கப்படுகிறார்களே என்று சொல்லி, இஸ்ரவேலரில் ஏறக்குறைய முப்பதுபேரை வெட்டவும் கொல்லவும் தொடங்கின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இஸ்ரவேலர் யுத்தத்திலே பின்வாங்கினபோது, பென்யமீனர்: முந்தின யுத்தத்தில் நடந்ததுபோல, அவர்கள் நமக்கு முன்பாக முறிய அடிக்கப்படுகிறார்களே என்று சொல்லி, இஸ்ரவேலரில் ஏறக்குறைய முப்பதுபேரை வெட்டவும் கொல்லவும் தொடங்கின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ட்டணத்திலிருந்து புகையானது ஸ்தம்பம்போல உயர எழும்பினபோது, பென்யமீனர் பின்னாகப் பார்த்தார்கள்; இதோ, பட்டணத்தின் அக்கினிஜுவாலை வானபரியந்தம் எழும்பிற்று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ட்டணத்திலிருந்து புகையானது ஸ்தம்பம்போல உயர எழும்பினபோது, பென்யமீனர் பின்னாகப் பார்த்தார்கள்; இதோ, பட்டணத்தின் அக்கினிஜுவாலை வானபரியந்தம் எழும்பிற்ற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இஸ்ரவேலர் திரும்பிக் கொண்டார்கள்; பென்யமீன் மனுஷரோ, தங்களுக்கு விக்கினம் நேரிட்டதைக் கண்டு திகைத்து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ஸ்ரவேல் புத்திரரைவிட்டு, வனாந்தரத்திற்குப் போகிற வழிக்கு நேராய்த் திரும்பி ஓடிப்போனார்கள்; ஆனாலும் யுத்தம் அவர்களைத் தொடர்ந்தது; பட்டணங்களில் இருந்தவர்களும் தங்கள் நடுவே அகப்பட்டவர்களைக் கொன்றுபோட்ட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ஸ்ரவேல் புத்திரரைவிட்டு, வனாந்தரத்திற்குப் போகிற வழிக்கு நேராய்த் திரும்பி ஓடிப்போனார்கள்; ஆனாலும் யுத்தம் அவர்களைத் தொடர்ந்தது; பட்டணங்களில் இருந்தவர்களும் தங்கள் நடுவே அகப்பட்டவர்களைக் கொன்றுபோட்ட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ப்படியே பென்யமீனரை வளைந்து கொண்டு துரத்தி, கிபியாவுக்குக் கிழக்குப்புறமாக வருமட்டும், அவர்களை லேசாய் மிதித்துப்போட்ட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ப்படியே பென்யமீனரை வளைந்து கொண்டு துரத்தி, கிபியாவுக்குக் கிழக்குப்புறமாக வருமட்டும், அவர்களை லேசாய் மிதித்துப்போட்ட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ினால் பென்யமீனரிலே பதினெண்ணாயிரம்பேர் விழுந்தார்கள்; அவர்களெல்லாரும் பலவான்களாயிருந்த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ற்றவர்கள் விலகி, வனாந்தரத்தில் இருக்கிற ரிம்மோன் கன்மலைக்கு ஓடிப்போனார்கள்; அவர்களில் இன்னும் ஐயாயிரம்பேரை வழிகளிலே கொன்று, மற்றவர்களைக் கீதோம்மட்டும் பின் தொடர்ந்து, அவர்களில் இரண்டாயிரம் பேரை வெட்டிப்போட்டா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ற்றவர்கள் விலகி, வனாந்தரத்தில் இருக்கிற ரிம்மோன் கன்மலைக்கு ஓடிப்போனார்கள்; அவர்களில் இன்னும் ஐயாயிரம்பேரை வழிகளிலே கொன்று, மற்றவர்களைக் கீதோம்மட்டும் பின் தொடர்ந்து, அவர்களில் இரண்டாயிரம் பேரை வெட்டிப்போட்ட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வ்விதமாய் பென்யமீனரில் அந்நாளில் விழுந்தவர்களெல்லாரும் இருபத்தையாயிரம் பேர்; அவர்களெல்லாரும் பட்டயம் உருவுகிற பலவான்களாயிருந்தா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றுநூறுபேர் திரும்பிக்கொண்டு ஓடி, வனாந்தரத்திலிருக்கிற ரிம்மோன் கன்மலைக்குப் போய், ரிம்மோன் கன்மலையிலே நாலு மாதம் இ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7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મ, ઈસ્રાએલના તમાંમ લોકો તે નગર ઉપર હુમલો કરવાને એકમત થઈને એકઠા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ઈસ્રાએલના કુળસમૂહોએ તેના માંણસોને બિન્યામીનના કુળસમૂહ પાસે મોકલ્યા, જેઓએ તેમને કહ્યું, “જુ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ા લોકોમાં આ ભયંકર કૃત્ય જે થયું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ગિબયાહ એ તમાંરામાંના દુષ્ટ માંણસો, જેઓએ આ કર્યુ છે તેઓને અમાંરા હાથમાં સોંપી દેવા જોઈએ એટલે 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માંરી નાખીએ અને ઈસ્રાએલમાં કરેલા એ પાપને ભૂસી નાખીએ.”પરંતુ બિન્યામીન કુળસમૂહના લોકોએ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ા ઈસ્રાએલી ભાઈઓનું કહ્યું સાંભળ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બિન્યામીનના કુળસમૂહમાં ત્યાં સર્વ નગરોમાંથી ઈસ્રાએલી સામે લડવા માંટે લોકો બહાર આવ્ય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િબયાહમાં એકત્ર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 દિવસે બિન્યામીન કુળસમૂહે તરવાર સાથેના હથિયારબંધ 26,000 સૈનિકો ભેગા કર્યા હતા. આ સંખ્ય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િબયાહના નગરમાંથી પસંદ કરેલા 700 માંણસોનો સમાંવેશ થ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આ પસંદ કરેલા 700 સૈનિકોને ડાબા હાથે લડવાની તાલિમ આપવામાં આવી હતી. અને તેઓ નિશાન ચુક્યાવગર સ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ીતે નિશાન તાકીને ગોફણમાંથી પથ્થર ફેંકી શકત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બિન્યામીન કુળસમૂહ સિવાયના ઈસ્રાએલીઓ જે ત્યાં ભેગા થયા હતાં, તેઓ યુદ્ધ માંટે તાલિમ અપાય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,00,000 સશસ્ત્ર સૈનિકો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ુદ્ધ શરૂ કરતાં પહેલાં ઈસ્રાએલી સૈન્ય દેવની સલાહ લેવાને બથેલમાં ગયું. તેમણે પૂછયું, “બિન્યામી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ળસમૂહ ઉપર અમાંરામાંથી કોણ પહેલો હુમલો કરે?”યહોવાએ કહ્યું, “યહૂદા કુળસમૂહે પ્રથમ હુમલો કર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ત્યાર પછી ઈસ્રાએલી સૈન્ય તેઓની પાછળ ગયું; બાકી રહેલા બિન્યામીનના કુળસમૂહ ઉપર હુમલો કર્ય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ના સર્વ લોકો, પશુઓ પણ અને જે કોઈ તેઓને મળ્યું બધાને માંરી નાખ્યા. તેઓએ રસ્તામાં આવતા બધાં ગામ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બાળી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થી ઈસ્રાએલીઓએ વહેલી સવારે કૂચ કરી અને ગિબયાહ પાસે છાવણી ન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ઈસ્રાએલના લોકો બિન્યામીન ઉપર હુમલો કરવા માંટે ગયા અને તેઓના લશ્કરને ગિબયાહ પર યુદ્ધ કરવા તૈય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ઉત્તરે દાનથી માંડીને દક્ષિણે બેરશેબા પ્રદેશ સુધીના ઈસ્રાએલના સમગ્ર દેશમાંથી અને પૂર્વના ગિલયાદ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વ લોકો મિસ્પાહ મુકામે યહોવા સમક્ષ એકત્ર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બિન્યામીન કુળસમૂહના સૈનિકો લડવા માંટે ગિબયાહમાંથી બહાર આવ્યા તે દિવસે તેઓએ 22,000 ઈસ્રાએલી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ણભૂમિ ઉપર માંરી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ઈસ્રાએલી લોકોની આ સભામાં ઈસ્રાએલના સર્વ કુળસમૂહોના વડા હતાં. 4,00,000 તરવાર સાથે હથિયારબંધ સૈનિ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રંતુ ઈસ્રાએલી સૈન્યે હાર માંની નહિ, બીજે દિવસે તેઓ લડવા માંટે તૈયાર થયા અને જ્યાં પહેલે દિવ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ભેગા થયા હતાં તે જ સ્થળે સાથે ભેગા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બિન્યામીનીઓને સમાંચાર મળ્યા હતાં કે ઈસ્રાએલી મિસ્પાહમાં ભેગા થયા છે. ઈસ્રાએલીઓએ પૂછયું, “આ અધ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ૃત્ય કેવી રીતે કરવામાં આવ્યું, તે અમને જણા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(ઈસ્રાએલીઓએ સાંજ સુધી યહોવા સમક્ષ રૂદન કર્યુ અને તેમને પૂછયું, “શું અમાંરે અમાંરા ભાઈ બિન્યામી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રુદ્ધની લડાઈ ચાલુ રાખવી?”યહોવાએ કહ્યું, “યદ્ધે ચઢો.” તેથી ઈસ્રાએલીઓના લશ્કરમાં નવો ઉત્સાહ આ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મણે આગલા દિવસની જ જગ્યાએ ફરી લશ્કર ગોઠવી દીધું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લેવી માંણસ જેની ઉપપત્નીનું ખૂન થઈ ગયું હતું તેણે જવાબ આપ્યો, “હું અને માંરી ઉપપત્ની બિન્યામીન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િબયાહમાં રાતવાસો કરવા આ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છી બીજે દિવસે તેઓ બિન્યામીનના કુળસમૂહ સામે લડ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ગિબયાહના લોકો માંરી વિરુદ્ધ થઈ ગયા અને તેમણે હું જે ઘરમાં હતો તેને ઘેરી લીધું. મને તેઓ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વા ઈચ્છતા હતાં; માંરી ઉપપત્ની ઉપર તેમણે બળાત્કાર ગુજાર્યો અને તે મૃત્યુ પામ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અને બિન્યામીનનું લશ્કર તેઓને યુદ્ધમાં મળવા માંટે ગિબયાહથી બહાર નીકળ્યું અને 18,000 ઈસ્રાએ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દ્ધાઓને બીજે દિવસે રણભૂમિમાં માંરી નાખ્યા, તેઓ બધા તરવારથી શસ્ત્ર સજજ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થી મેં તેનું શબ કાપીને ટુકડા કર્યા અને એક એક ટુકડો ઈસ્રાએલનાં દરેક કુળસમૂહને મોકલી આપ્યો. કા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એ ઈસ્રાએલમાં આ દુષ્ટ ગુનો ક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છી બધા જ ઈસ્રાએલીઓ બેથેલ ગયા અને યહોવા સમક્ષ બેસીને વિલાપ કર્યો. અને સાંજ સુધી ઉપવાસ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એ યહોવાને દહનાર્પણો અને શાંત્યર્પણો અર્પણ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વે હે ઈસ્રાએલ પુત્રો, તમે બધા એ બાબતની ચર્ચા કરો અને અત્યારે ને અત્યારે શું કરવું તે જણા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્યાં ઈસ્રાએલીઓએ દેવને તેઓએ શું કરવું જોઈએ તે વિષે પૂછયું. તે દિવસોમાં દેવનો કરારકોશ ત્યાં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એલઆઝારનો પુત્ર તથા હારુનનો પૌત્ર ફીનહાસ યાજક હતો. ઈસ્રાએલીઓએ યહોવાને પૂછયું, “અમાંરે ફરીથી જ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ંરા ભાઈઓ સામે બિન્યામીનમાં લડાઈ કરવી કે અમાંરે તેઓ સામે લડવાનું બંધ કરવું?યહોવાએ જવાબ આપ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જાઓ, કાલે બિન્યામીનને હું તમાંરા હાથમાં સોંપી દઈ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્યાર પછી ઈસ્રાએલીઓએ ગિબયાહ નગરની આજુબાજુ નજીકના સ્થળોમાં સૈનિકોને છુપાવી ર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છી ત્રીજા દિવસે ઈસ્રાએલીઓ બિન્યામીનીઓની સામે આગળ વધ્યા અને પહેલાંની જેમ જ ગિબયાહ આગળ સૈન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ોઠવી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બિન્યામીનનું સૈન્ય હુમલો કરવાને માંટે નગરમાંથી સામે આવ્યું. ઈસ્રાએલીઓએ પીછે હઠ કરી. બિન્યામીન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ૈન્ય તેઓને નગરથી ઘણે દૂર સુધી પીછો કર્યો.પહેલાની જેમ જ તેઓએ બેથેલ સુધી જતા માંર્ગોમાંના એક માંર્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અને ગિબયાહ તરફના જતા રસ્તા પર ઈસ્રાએલીઓને માંરી નાખવા લાગ્યા અને ખેતરોમાં કુળ મળીને આશરે ત્રી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ોને માંરી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બધા લોકો એકી સાથે સંમત થયા, તેઓ ઊભા થઈ ગયા અને બોલ્યા, “જ્યાં સુધી આ સમસ્યાનો ઉકેલ આપણે ન લાવી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ંરામાંનો કોઈ આપણા ઘરે હવે પાછો જશે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બિન્યામીનઓના માંણસોએ કહ્યું, “પહેલાંની જેમ આ લોકો અમાંરાથી યુદ્ધમાં હારી ગયા છે.”પરં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્રાએલીઓએ કહ્યું, ચાલો આપણે ભાગી જઈએ અને તેઓને શહેરથી દૂર માંર્ગ ઉપર લઈ જ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મે ગિબયાહની વાતમાં આ પ્રમાંણે કરવા ઈચ્છીએ છીએ. અમે ચિઠ્ઠી નાખીને ગિબયાહ ઉપર હુમલો કરવ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ો પસંદ કર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્યાર પછી ઈસ્રાએલીઓના મુખ્ય સૈન્યે પોતાનું સ્થાન છોડીને બઆલ તમાંરના યુદ્ધ માંટે તેઓ પોતે તૈય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લાગ્યા. ત્યારે સંતાઈ રહેલા ઈસ્રાએલીઓ ગિબયાહ નજીક આવેલા પોતાના સ્થાનથી યુદ્ધ માંટે બહાર ઘસ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મે ઈસ્રાએલના દરેક કુળસમૂહોમાંથી દર સો માંણસો લઈશું. દર હજાર માંણસોએ સો માંણસો લઈશું. અને દ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સહજાર માંણસોએ એક હજાર માંણસો લઈશું. તેઓ સૈન્યને માંટે ખોરાક પૂરો પાડશે. બાકીના બિન્યામીન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માં આવેલા ગિબયાહ સ્થળે જ્યાં તેઓએ ઈસ્રાએલમાં ખૂબજ ભયંકર કૃત્ય કર્યુ હતું તેની સજા કરવા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ઈસ્રાએલના 10,000 પસંદ કરાયેલા માંણસો ગિબયાહ નજીક તેઓના સંતાવાના સ્થાનેથી હુમલો કરવા બહાર આવ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છતા બિન્યામીન સૈન્યને સમજાયું નહિ કે ઈસ્રાએલ સૈન્યથી તેઓ પર ભયનો આભાસ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યહોવાએ બિન્યામીની કુળસમૂહને ઈસ્રાએલીઓને હાથે પરાજય અપાવ્યો અને તે દિવસે 25,100 બિન્યામી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દ્ધાઓ માંર્યા ગયા અને તે સર્વે તરવારથી શસ્ત્ર સજજ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બિન્યામીનીઓ સમજી ગયા કે પોતાની હાર થઈ છે.ઈસ્રાએલીઓ બિન્યામીની કુળસમૂહથી પાછા હઠી ગયા હતાં કારણ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િબયાહની આસપાસ સંતાડી રાખેલા માંણસો ઉપર તેમણે આધાર રાખ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સંતાઈ રહેલા સૈનિકો ગિબયાહ ઉપર ધસી ગયા અને નગરમાં પ્રવેશી તેમાંના દરેકની હત્યા કર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ઈસ્રાએલી સૈન્ય અને સંતાયેલા માંણસો વચ્ચે એવો સંકેત નક્કી થયો હતો કે નગરમાંથી ધુમાંડાનો ગોટ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કાશમાં ચડાવ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અને ધુમાંડો જોયા પછી ઈસ્રાએલીઓ ફરીથી લડવા પાછા ફર્યા. બિન્યામીનીઓના કુળસમૂહે શરૂઆતમાં માંણસ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વા લાગ્યા. અને આશરે 30 ઈસ્રાએલીઓને માંરી નાખ્યા હતાં. તેઓ કહેતા હતાં, “પહેલાની જેમ તેઓ આપણ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રી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પરંતુ ત્યાં તો નગરમાંથી ધુમાંડો આકાશમાં ચડવા લાગ્યો. સંકેત પ્રમાંણે થયું. બિન્યામીનીઓએ પાછ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ળીને જોયું તો આખું નગર ભડકે બળ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ઈસ્રાએલીઓ પાછા ફર્યા એટલે બિન્યામીનીઓ ગભરાઈ ગયા. કારણ, તેઓ સમજી ગયા કે પોતાનું આવી બન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તેઓ રણ તરફ ભાગ્યા પણ ઈસ્રાએલીઓ તેઓની પાછળ પડયા; અને જે સૈનિકો છુપાઈ રહ્યાં હતાં તેઓ બહાર આવ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બિન્યામીન કુળસૂમહને માંરવા લાગ્યા, જે બંને સૈન્યની વચ્ચે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ઈસ્રાએલીઓએ બિન્યામીન કુળસમૂહને ઘેરી લીધા. અને વિશ્રાંતિ લેવા થોભ્યા વગર તેમનો પીછો કર્ય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િબયાહના પૂર્વ વિસ્તારમાં તેઓને પકડી પાડયા અને તેઓને માંરી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અઢાર હજાર બિન્યામીની વીર સૈનિકો માંર્ય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બાકીના સૈનિકો રણમાં રિમ્મોનના કિલ્લા તરફ ભાગી ગયા, ઈસ્રાએલીઓએ રસ્તે જતા 5,000 નો સંહાર કર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બાકી રહેલાઓનો ગિદોમ સુધી પીછો કરી તેમાંના બીજા 2,000 માંરી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તે દિવસે લગભગ 25,000 બિન્યામીની વીર સૈનિકો માંર્યા ગયા હતા અને તેઓ સર્વ તરવારથી સજજ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ફકત 600 સૈનિકો રણ તરફ રિમ્મોનના કિલ્લા પર ગયા અને તેઓ ત્યાં ચાર મહિના રહ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2026-10-20T02:31:47Z</dcterms:created>
  <dcterms:modified xsi:type="dcterms:W3CDTF">2026-10-20T02:31:47Z</dcterms:modified>
  <dc:title>ન્યાયાધીશો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