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ே! ந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ிலம் அளவற இனிதினிதே!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வானங்கள் கொள்ள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ன ஆன்மாவைத் தள்ள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ே! ந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ிலம் அளவற இனிதினித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ிருவருளிலமே கணுறும் உண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ுளம்பகமே, இனிதுறும் நிசமி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ே! ந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ிலம் அளவற இனிதினித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ஈண்டடியார் கேட்டிடும் நின்வசனமினிதே, இனித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பர நலமொளிர் இதமிகு பெயரு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தரசெனும் ந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ே! ந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ிலம் அளவற இனிதினித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ுவியோர் பதிவான் புகநிதிய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னருயி ருறுமுழுக் கருளினித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விடமே, புகுமணமே, புதுமதிய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ரிவொடு இனிதரு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ே! ந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ிலம் அளவற இனிதினித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ேயோடே புவி பேதை மாமி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ணிடாதடியாரு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று தந்தவனே; யெனச்சொ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ணிடத்துணை ஈவைய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ருமுன்னந்தம் பேதைகளின் சொந்தம் பேதமிலா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சகொழியே, திடமளிய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லையினிலரு முயிர்த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ே! ந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ிலம் அளவற இனிதினித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லய மது நிறைவ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ைக் குறை வொழிந்தே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வருனதில மெனமன விடர்ச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ும் பொருளுந் தெருளும் செறி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ய பர னேச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ுக மது வீச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ண மொழி பேச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புது எருசலை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ய மொரு நிலை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நிக ரெ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ே! ந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ிலம் அளவற இனிதினித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2026-10-30T22:26:07Z</dcterms:created>
  <dcterms:modified xsi:type="dcterms:W3CDTF">2026-10-30T22:26:07Z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