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ுத்த இருதயமுள்ளவர்களாகிய இஸ்ரவேலருக்கு தேவன் நல்லவராகவே இ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என் கால்கள் தள்ளாடுதலுக்கும், என் அடிகள் சறுக்குதலுக்கும் சற்றே தப்ப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ின் வாழ்வை நான் காண்கையில், வீம்புக்காரராகிய அவர்கள்மேல் பொறாமைகொ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ரணபரியந்தம் அவர்களுக்கு இடுக்கண்களில்லை; அவர்களுடைய பெலன் உறுதிய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ரர் படும் வருத்தத்தில் அகப்படார்கள்; மனுஷர் அடையும் உபாதியை அடைய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பெருமை சரப்பணியைப்போல் அவர்களைச் சுற்றிக்கொள்ளும், கொடுமை ஆடையைப்போல் அவர்களை மூடிக்கொள்ள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ண்கள் கொழுப்பினால் எடுப்பாய்ப் பார்க்கிறது; அவர்கள் இருதயம் விரும்புவதிலும் அதிகமாய் நடந்தேற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சீர்கெட்டுப்போய், அகந்தையாய்க் கொடுமை பேசுகிறார்கள்; இறுமாப்பாய்ப் பேச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வாய் வானமட்டும் எட்டப்பேசுகிறார்கள்; அவர்கள் நாவு பூமியெங்கும் உலாவு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ுடைய ஜனங்கள் இந்த வழியாகவே திரும்புகிறார்கள்; தண்ணீர்கள் அவர்களுக்குப் பரிபூரணமாய்ச் சுரந்துவ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க்கு அது எப்படித் தெரியும்? உன்னதமானவருக்கு அதைப்பற்றி அறிவு உண்டோ? என்று சொல்ல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இவர்கள் துன்மார்க்கர்; இவர்கள் என்றும் சுகஜீவிகளாயிருந்து, ஆஸ்தியைப் பெருகப்பண்ணு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ிருதாவாகவே என் இருதயத்தைச் சுத்தம்பண்ணி, குற்றமில்லாமையிலே என் கைகளைக் கழுவ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ள்தோறும் நான் வாதிக்கப்பட்டும், காலைதோறும் தண்டிக்கப்பட்டும் இரு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்விதமாய்ப் பேசுவேன் என்று நான் சொன்னேனானால். இதோ, உம்முடைய பிள்ளைகளின் சந்ததிக்குத் துரோகியா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ை அறியும்படிக்கு யோசித்துப்பார்த்தேன்; நான் தேவனுடைய பரிசுத்த ஸ்தலத்துக்குள் பிரவேச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முடிவைக் கவனித்து உணருமளவும், அது என் பார்வைக்கு விசனம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ச்சயமாகவே நீர் அவர்களைச் சறுக்கலான இடங்களில் நிறுத்தி, பாழான இடங்களில் விழப்பண்ணுகிற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ஒரு நிமிஷத்தில் எவ்வளவு பாழாய்ப்போகிறார்கள்! பயங்கரங்களால் அழிந்து நிர்மூலமா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த்திரை தெளிந்தவுடனே சொப்பனம் ஒழிவதுபோல், ஆண்டவரே, நீர் விழிக்கும்போது, அவர்கள் வேஷத்தை இகழுவ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ாக என் மனம் கசந்தது, என் உள்ளிந்திரியங்களிலே குத்துண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காரியம் அறியாத மூடனானேன்; உமக்கு முன்பாக மிருகம்போலிருந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நான் எப்பொழுதும் உம்மோடிருக்கிறேன்; என் வலதுகையைப் பிடித்துத் தாங்குகிற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ஆலோசனையின்படி நீர் என்னை நடத்தி, முடிவிலே என்னை மகிமையில் ஏற்றுக்கொள்வ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ரலோகத்தில் உம்மையல்லாமல் எனக்கு யார் உண்டு? பூலோகத்தில் உம்மைத் தவிர எனக்கு வேறே விருப்பம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மாம்சமும் என் இருதயமும் மாண்டுபோகிறது; தேவன் என்றென்றைக்கும் என் இருதயத்தின் கன்மலையும் என் பங்குமாயிரு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உம்மைவிட்டுத் தூரமாய்ப்போகிறவர்கள் நாசமடைவார்கள்; உம்மைவிட்டுச் சோரம்போகிற அனைவரையும் சங்கரிப்ப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க்கோ, தேவனை அண்டிக்கொண்டிருப்பதே நலம்; நான் உமது கிரியைகளையெல்லாம் சொல்லிவரும்படி கர்த்தராகிய ஆண்டவர்மேல் என் நம்பிக்கையை வைத்திருக்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க்கோ, தேவனை அண்டிக்கொண்டிருப்பதே நலம்; நான் உமது கிரியைகளையெல்லாம் சொல்லிவரும்படி கர்த்தராகிய ஆண்டவர்மேல் என் நம்பிக்கையை வைத்திரு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ಿಜವಾಗಿ ದೇವರು ಇಸ್ರಾಯೇಲಿಗೂ ಶುದ್ಧ ಹೃದಯದವರಿಗೂ ಒಳ್ಳೆಯ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 ಪಾದಗಳ ಮಟ್ಟಿಗಾದರೋ ಅವು ತಪ್ಪುವ ಹಾಗಿದ್ದವು, ನನ್ನ ಹೆಜ್ಜೆಗಳು ಜಾರುವದಕ್ಕೆ ಬಹು ಸವಿಾಪವ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ುಷ್ಟರ ಅಭಿವೃದ್ಧಿಯನ್ನು ನೋಡಿದಾಗ ಮೂರ್ಖರ ಮೇಲೆ ಹೊಟ್ಟೇಕಿಚ್ಚು ಪ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 ಮರಣಕ್ಕೆ ಬಂಧನಗಳು ಇಲ್ಲ; ಅವರ ತ್ರಾಣವು ಸ್ಥಿರ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ಬೇರೆ ಮನುಷ್ಯರಂತೆ ಅವರು ಕಷ್ಟದಲ್ಲಿಲ್ಲ. ಇಲ್ಲವೆ ಬೇರೆ ಮನುಷ್ಯರ ಹಾಗೆ ಅವರಿಗೆ ವ್ಯಾಧಿಯೂ ಇ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ದರಿಂದ ಗರ್ವವು ಅವರಿಗೆ ಕಂಠಮಾಲೆಯಂತೆ ಅವರನ್ನು ಸುತ್ತಿದೆ, ಬಲಾತ್ಕಾರವು ಅವರನ್ನು ಬಟ್ಟೆಯ ಹಾಗೆ ಮುಚ್ಚ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 ಕಣ್ಣುಗಳು ಕೊಬ್ಬಿನಿಂದ ಉಬ್ಬಿಕೊಂಡಿರುತ್ತವೆ; ಅವರ ಹೃದಯವು ಆಶಿಸುವದಕ್ಕಿಂತಲೂ ಹೆಚ್ಚಾಗಿ ಅವರಿಗೆ 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ು ಕೆಟ್ಟುಹೋದವರು. ಸಂಕಟ ಪಡುವವರ ವಿಷಯ ಕೆಟ್ಟದ್ದಾಗಿಯೂ ಗರ್ವದಿಂದಲೂ ಮಾತನಾ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ಪರಲೋಕಕ್ಕೆ ವಿರೋಧವಾಗಿ ತಮ್ಮ ಬಾಯನ್ನು ತೆರೆದಿದ್ದಾರೆ; ಭೂಲೋಕದಲ್ಲೆಲ್ಲಾ ಅವರ ಮಾತೇ ನಡೆ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ರಿಂದ ಅವನ ಜನರು ಇಲ್ಲಿಗೆ ತಿರುಗಿ ಕೊಳ್ಳುತ್ತಾರೆ; ಅವರಿಗೆ ಪಾನವು ಯಥೇಚ್ಚವಾಗಿ ದೊರೆಯ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-- ದೇವರು ಹೇಗೆ ಬಲ್ಲನು? ಮಹೋನ್ನತನಲ್ಲಿ ತಿಳುವಳಿಕೆ ಉಂಟೋ ಎಂದು ಅಂದುಕೊಳ್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ಗೋ, ಇಹಲೋಕದಲ್ಲಿ ವೃದ್ಧಿಯಾಗುವ ದುಷ್ಟರು ಇವರೇ, ಐಶ್ವರ್ಯದಲ್ಲಿ ಇವರು ಹೆಚ್ಚ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ಶ್ಚಯವಾಗಿ ನನ್ನ ಹೃದಯವನ್ನು ವ್ಯರ್ಥವಾಗಿ ನಿರ್ಮಲ ಮಾಡಿಕೊಂಡು ನನ್ನ ಕೈಗಳನ್ನು ನಿರಪರಾಧ ದಲ್ಲಿ ತೊಳೆ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ನು ದಿನವೆಲ್ಲಾ ವ್ಯಾಧಿ ಪೀಡಿತನಾಗಿದ್ದೇನೆ; ಪ್ರತಿ ಉದಯದಲ್ಲಿ ನನಗೆ ಶಿಕ್ಷೆ ಯ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ೀಗೆ ನಾನು ಮಾತನಾಡುವೆನೆಂದು ಹೇಳಿದರೆ, ಇಗೋ, ನಿನ್ನ ಮಕ್ಕಳ ವಂಶಕ್ಕೆ ವಿರೋಧ ವಾಗಿ ಆತಂಕ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ನ್ನು ತಿಳಿಯು ವದಕ್ಕೆ ನಾನು ಯೋಚಿಸಿದಾಗ, ನಾನು ದೇವರ ಪರಿಶುದ್ಧ ಸ್ಥಳಗಳಿಗೆ ಬರುವ ವರ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ದು ನನ್ನ ದೃಷ್ಟಿಗೆ ಕಷ್ಟವಾಗಿತ್ತು. ಅವರ ಅಂತ್ಯವನ್ನು ಗ್ರಹಿಸಿ 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ಿಶ್ಚಯವಾಗಿ ನೀನು ಅವರನ್ನು ಜಾರುವ ಸ್ಥಳಗಳಲ್ಲಿ ಇಟ್ಟಿದ್ದೀ; ಅವರನ್ನು ನಾಶನಕ್ಕೆ ಕೆಳಗೆ ದೊಬ್ಬ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್ಷಣಮಾತ್ರದಲ್ಲಿ ಹೀಗೆ ನಾಶನಕ್ಕೆ ಅವರನ್ನು ಬರಮಾಡಿದಿ. ಅವರು ದಿಗಿಲುಗಳಿಂದ ಸಂಪೂರ್ಣವಾಗಿ ನಾಶವ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ಎಚ್ಚತ್ತ ಮೇಲೆ ಕನಸು ಹೇಗೋ ಹಾಗೆಯೇ ಓ ಕರ್ತನೇ, ನೀನು ಎಚ್ಚರವಾದಾಗ ಅವರ ರೂಪವನ್ನು ತಿರಸ್ಕರಿಸ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ೀಗೆ ನನ್ನ ಹೃದಯವು ವ್ಯಥೆಗೊಂಡಾಗ ನನ್ನ ಅಂತರಿಂದ್ರಿಯಗಳಿಗೆ ತಿವಿಯಲ್ಪ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ನಾನು ಮೂರ್ಖನಾಗಿ ಏನೂ ತಿಳಿಯದೆ ನಿನ್ನ ಮುಂದೆ ಪಶು ವಿನಂತೆ ಇ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ಾಗ್ಯೂ ನಾನು ನಿನ್ನ ಸಂಗಡ ಯಾವಾಗಲೂ ಇದ್ದೇನೆ; ನೀನು ನನ್ನ ಬಲಗೈಯನ್ನು ಹಿಡಿದ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ಿನ್ನ ಆಲೋಚನೆಯಂತೆ ನನ್ನನ್ನು ನಡಿಸಿದ ತರು ವಾಯ ಮಹಿಮೆಗೆ ನನ್ನನ್ನು ಅಂಗೀಕರಿಸ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ಪರ ಲೋಕದಲ್ಲಿ ನನಗೆ ನೀನಲ್ಲದೆ ಮತ್ತಾರಿದ್ದಾರೆ? ನಿನ್ನ ಹೊರತಾಗಿ ಭೂಮಿಯಲ್ಲಿ ನಾನು ಅಪೇಕ್ಷಿಸುವವರು ಯಾರ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ನ್ನ ಮಾಂಸವೂ ಹೃದಯವೂ ಕುಂದುತ್ತದೆ; ಆದರೆ ದೇವರು ಯುಗಯುಗಕ್ಕೂ ನನ್ನ ಹೃದಯದ ಬಲವೂ ಪಾಲ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ಇಗೋ, ನಿನಗೆ ದೂರವಾಗಿರುವವರು ನಾಶವಾಗುವರು, ನಿನ್ನನ್ನು ಬಿಟ್ಟು ಜಾರತ್ವ ಮಾಡುವವರೆಲ್ಲ ರನ್ನು ಸಂಹರ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ನಗಾದರೋ ದೇವರ ಸವಿಾಪಕ್ಕೆ ಬರುವದೇ ಒಳ್ಳೇದಾಗಿದೆ; ನಿನ್ನ ಕ್ರಿಯೆ ಗಳನ್ನೆಲ್ಲಾ ಸಾರುವದಕ್ಕೆ ಕರ್ತನಾದ ದೇವ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ಭರವಸವನ್ನು ಇ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2026-10-20T09:55:48Z</dcterms:created>
  <dcterms:modified xsi:type="dcterms:W3CDTF">2026-10-20T09:55:48Z</dcterms:modified>
  <dc:title>ಕೀರ್ತನೆಗಳು : 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