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man of the Pharisees, named Nicodemus, a ruler of the Jew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ame came to Jesus by night, and said unto him, Rabbi, we know that you are a teacher come from God: for no man can do these miracles that you do, except God be with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ame came to Jesus by night, and said unto him, Rabbi, we know that you are a teacher come from God: for no man can do these miracles that you do, except God be with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ame came to Jesus by night, and said unto him, Rabbi, we know that you are a teacher come from God: for no man can do these miracles that you do, except God be with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answered and said unto him, Verily, verily, I say unto you, Except a man be born again, he cannot see the kingdom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answered and said unto him, Verily, verily, I say unto you, Except a man be born again, he cannot see the kingdom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icodemus says unto him, How can a man be born when he is old? can he enter the second time into his mother's womb, and be bor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icodemus says unto him, How can a man be born when he is old? can he enter the second time into his mother's womb, and be bor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Jesus answered, Verily, verily, I say unto you, Except a man be born of water and of the Spirit, he cannot enter into the kingdom of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Jesus answered, Verily, verily, I say unto you, Except a man be born of water and of the Spirit, he cannot enter into the kingdom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which is born of the flesh is flesh; and that which is born of the Spirit is spir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arvel not that I said unto you, All of you must be born aga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wind blows where it decides, and you hear the sound thereof, but can not tell whence it comes, and where it goes: so is every one that is born of the Spir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wind blows where it decides, and you hear the sound thereof, but can not tell whence it comes, and where it goes: so is every one that is born of the Spir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wind blows where it decides, and you hear the sound thereof, but can not tell whence it comes, and where it goes: so is every one that is born of the Spir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icodemus answered and said unto him, How can these things b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answered and said unto him, Are you a master of Israel, and know not these thing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Verily, verily, I say unto you, We speak that we do know, and testify that we have seen; and all of you receive not our witn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Verily, verily, I say unto you, We speak that we do know, and testify that we have seen; and all of you receive not our witn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I have told you earthly things, and all of you believe not, how shall all of you believe, if I tell you of heavenly thing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I have told you earthly things, and all of you believe not, how shall all of you believe, if I tell you of heavenly thing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no man has ascended up to heaven, but he that came down from heaven, even the Son of man which is in heav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no man has ascended up to heaven, but he that came down from heaven, even the Son of man which is in heav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s Moses lifted up the serpent in the wilderness, even so must the Son of man be lifted up:]]></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whosoever believes in him should not perish, but have eternal lif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whosoever believes in him should not perish, but have eternal lif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God so loved the world, that he gave his only begotten Son, that whosoever believes in him should not perish, but have everlasting lif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God so loved the world, that he gave his only begotten Son, that whosoever believes in him should not perish, but have everlasting l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God sent not his Son into the world to condemn the world; but that the world through him might be sav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God sent not his Son into the world to condemn the world; but that the world through him might be sav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that believes on him is not condemned: but he that believes not is condemned already, because he has not believed in the name of the only begotten Son of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that believes on him is not condemned: but he that believes not is condemned already, because he has not believed in the name of the only begotten Son of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is the condemnation, that light has come into the world, and men loved darkness rather than light, because their deeds were evi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is the condemnation, that light has come into the world, and men loved darkness rather than light, because their deeds were evi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every one that does evil hates the light, neither comes to the light, lest his deeds should be reprov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every one that does evil hates the light, neither comes to the light, lest his deeds should be reprov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he that does truth comes to the light, that his deeds may be made manifest, that they are wrought in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he that does truth comes to the light, that his deeds may be made manifest, that they are wrought in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fter these things came Jesus and his disciples into the land of Judaea; and there he tarried with them, and baptiz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fter these things came Jesus and his disciples into the land of Judaea; and there he tarried with them, and baptiz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ohn also was baptizing in Aenon near to Salim, because there was much water there: and they came, and were baptiz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ohn also was baptizing in Aenon near to Salim, because there was much water there: and they came, and were baptiz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John was not yet cast into pri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there arose a question between some of John's disciples and the Jews about purify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there arose a question between some of John's disciples and the Jews about purify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came unto John, and said unto him, Rabbi, he that was with you beyond Jordan, to whom you bare witness, behold, the same baptizes, and all men come to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came unto John, and said unto him, Rabbi, he that was with you beyond Jordan, to whom you bare witness, behold, the same baptizes, and all men come to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came unto John, and said unto him, Rabbi, he that was with you beyond Jordan, to whom you bare witness, behold, the same baptizes, and all men come to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John answered and said, A man can receive nothing, except it be given him from heav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John answered and said, A man can receive nothing, except it be given him from heav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ll of you yourselves bear me witness, that I said, I am not the Christ, but that I am sent before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 that has the bride is the bridegroom: but the friend of the bridegroom, which stands and hears him, rejoices greatly because of the bridegroom's voice: this my joy therefore is fulfille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 that has the bride is the bridegroom: but the friend of the bridegroom, which stands and hears him, rejoices greatly because of the bridegroom's voice: this my joy therefore is fulfill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 that has the bride is the bridegroom: but the friend of the bridegroom, which stands and hears him, rejoices greatly because of the bridegroom's voice: this my joy therefore is fulfill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e must increase, but I must decreas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that comes from above is above all: he that is of the earth is earthly, and speaks of the earth: he that comes from heaven is above al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that comes from above is above all: he that is of the earth is earthly, and speaks of the earth: he that comes from heaven is above al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that comes from above is above all: he that is of the earth is earthly, and speaks of the earth: he that comes from heaven is above al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at he has seen and heard, that he testifies; and no man receives his testimon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at he has seen and heard, that he testifies; and no man receives his testimon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 that has received his testimony has set to his seal that God is tru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 that has received his testimony has set to his seal that God is tru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he whom God has sent speaks the words of God: for God gives not the Spirit by measure unto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he whom God has sent speaks the words of God: for God gives not the Spirit by measure unto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Father loves the Son, and has given all things into his ha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He that believes on the Son has everlasting life: and he that believes not the Son shall not see life; but the wrath of God abides on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He that believes on the Son has everlasting life: and he that believes not the Son shall not see life; but the wrath of God abides on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3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ருக்குள்ளே அதிகாரியான நிக்கொதேமு என்னப்பட்ட பரிசேயன் ஒரு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இராக்காலத்திலே இயேசுவினிடத்தில் வந்து: ரபீ, நீர் தேவனிடத்திலிருந்து வந்த போதக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ம், ஏனெனில் ஒருவனும் தன்னுடனே தேவன் இராவிட்டால் நீர் செய்கிற இப்ப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தங்களைச் செய்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யேசு அவனுக்குப் பிரதியுத்தரமாக: ஒருவன் மறுபடியும் பிறவாவிட்டால் தேவனுடைய ராஜ்யத்தைக் காண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மெய்யாகவே மெய்யாகவே உன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நிக்கொதேமு: ஒரு மனுஷன் முதிர்வயதாயிருக்கையில் எப்படிப் பிறப்பான்? அவன் தன் 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த்தில் இரண்டாந்தரம் பிரவேசித்துப் பிறக்கக்கூ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பிரதியுத்தரமாக: ஒருவன் ஜலத்தினாலும் ஆவியினாலும் பிறவாவிட்டால் தேவனுடைய ராஜ்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ட்டான் என்று மெய்யாகவே மெய்யாகவே உன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ம்சத்தினால் பிறப்பது மாம்சமாயிருக்கும், ஆவியினால் பிறப்பது ஆவி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மறுபடியும் பிறக்கவேண்டுமென்று நான் உனக்குச் சொன்னதைக் குறித்து அதிசய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ற்றானது தனக்கு இஷ்டமான இடத்திலே வீசுகிறது, அதின் சத்தத்தைக் கேட்கிறாய், ஆகிலும் அது இ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ருந்து வருகிறதென்றும், இன்ன இடத்துக்குப் போகிறதென்றும் உனக்குத் தெரியாது; ஆ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வனெவனோ அவனும் அப்படியே இ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நிக்கொதேமு: இவைகள் எப்படி ஆ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அவனை நோக்கி: நீ இஸ்ரவேலில் போதகனாயிருந்தும் இவைகளை அறியாமலி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ய்யாகவே மெய்யாகவே நான் உனக்குச் சொல்லுகிறேன், நாங்கள் அறிந்திருக்கிறதைச் சொல்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தைக்குறித்துச் சாட்சிகொடுக்கிறோம், நீங்களோ எங்கள் சாட்சியை ஏற்றுக்கொள்ளு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மிக்கடுத்த காரியங்களை நான் உங்களுக்குச் சொல்லியும் நீங்கள் விசுவாசிக்கவில்லையே, பரம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வேனானால் எப்படி விசு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ரலோகத்திலிருந்திறங்கினவரும் பரலோகத்திலிருக்கிறவருமான மனுஷகுமாரனேயல்லாமல் பரலோகத்துக்கு ஏறி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ர்ப்பமானது மோசேயினால் வனாந்தரத்திலே உயர்த்தப்பட்டது போல மனுஷகுமா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னை விசுவாசிக்கிறவன் எவனோ அவன் கெட்டுப்போகாமல் நித்திய ஜீவனை அடையு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ன், தம்முடைய ஒரேபேறான குமாரனை விசுவாசிக்கிறவன் எவனோ அவன் கெட்டுப்போகாமல் நித்திய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ம்படிக்கு, அவரைத் தந்தருளி, இவ்வளவாய் உலகத்தில் அன்புகூ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லகத்தை ஆக்கினைக்குள்ளாகத் தீர்க்கும்படி தேவன் தம்முடைய குமாரனை உலகத்தில் அனுப்பாமல், அ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ம் இரட்சிக்கப்படுவதற்காகவே அவரை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 விசுவாசிக்கிறவன் ஆக்கினைக்குள்ளாகத் தீர்க்கப்படான்; விசுவாசியாதவனோ தேவனுடைய ஒரேபே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டைய நாமத்தில் விசுவாசமுள்ளவனாயிராதபடியினால், அவன் ஆக்கினைத்தீர்ப்புக்குட்பட்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ளியானது உலகத்திலே வந்திருந்தும் மனுஷருடைய கிரியைகள் பொல்லாதவைகளாயிருக்கிறபடியினா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யைப்பார்க்கிலும் இருளை விரும்புகிறதே அந்த ஆக்கினைத்தீர்ப்புக்குக் காரண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ல்லாங்கு செய்கிற எவனும் ஒளியைப் பகைக்கிறான், தன் கிரியைகள் கண்டிக்கப்படா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யினிடத்தில் வரா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த்தியத்தின்படி செய்கிறவனோ தன் கிரியைகள் தேவனுக்குள்ளாய்ச் செய்யப்படுகிற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கும்படிக்கு, ஒளியினிடத்தில் வரு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களுக்குப்பின்பு, இயேசுவும் அவருடைய சீஷரும் யூதேயா தேசத்திற்கு வந்தார்கள்; அங்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சஞ்சரித்து, ஞானஸ்நானங்கொடுத்து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லிம் ஊருக்குச் சமீபமான அயினோன் என்னும் இடத்திலே தண்ணீர் மிகுதியாயிருந்தபடியினால், யோ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ஞானஸ்நானங்கொடுத்துவந்தான்; ஜனங்கள் அவனிடத்தில் வந்து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க்காலத்தில் யோவான் காவலில் வைக்கப்பட்டி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யோவானுடைய சீஷரில் சிலருக்கும் யூதருக்கும் சுத்திகரிப்பை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வாதமு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யோவானிடத்தில் வந்து: ரபீ, உம்முடனேகூட யோர்தானுக்கு அக்கரையில் ஒருவர் இருந்தாரே; அ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நீரும் சாட்சிகொடுத்தீரே, இதோ, அவர் ஞானஸ்நானங்கொடுக்கிறார், எல்லாரு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வான் பிரதியுத்தரமாக: பரலோத்திலிருந்து ஒருவனுக்குக் கொடுக்கப்பட்டாலொழிய, அவன் ஒன்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க்கொள்ள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ன் கிறிஸ்துவல்ல, அவருக்கு முன்னாக அனுப்பப்பட்டவன் என்று நான் சொன்னதற்கு நீங்களே சாட்சி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ணவாட்டியை உடையவனே மணவாளன்; மணவாளனுடைய தோழனோ அருகே நின்று, அவருடைய சொல்லைக் கேட்கிற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வாளனுடைய சத்தத்தைக் குறித்து மிகவும் சந்தோஷப்படுகிறான்; இந்தச் சந்தோஷம் இப்பொழுது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ரண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 பெருகவும் நான் சிறுக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ன்னதத்திலிருந்து வருகிறவர் எல்லாரிலும் மேலானவர்; பூமியிலிருந்துண்டானவன்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யுள்ளவனாயிருந்து, பூமிக்கடுத்தவைகளைப் பேசுகிறான்; பரலோகத்திலிருந்து வருகிறவர் எல்லா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ம் கண்டதையும் கேட்டதையும் சாட்சியாகச் சொல்லுகிறார்; அவருடைய சாட்சியை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டைய சாட்சியை ஏற்றுக்கொள்கிறவன் தேவன் சத்தியமுள்ளவரென்று முத்திரை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ப்படுத்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வனால் அனுப்பப்பட்டவர் தேவனுடைய வார்த்தைகளைப் பேசுகிறார், தேவன் அவருக்குத் தமது ஆ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ல்லாமல் 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தாவானவர் குமாரனில் அன்பாயிருந்து எல்லாவற்றையும் அவர் கையில் ஒப்புக்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மாரனிடத்தில் விசுவாசமாயிருக்கிறவன் நித்தியஜீவனை உடையவனாயிருக்கிறான்; குமாரனை விசுவாசி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 காண்பதில்லை, தேவனுடைய கோபம் அவன்மேல் நிலைநிற்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2026-11-02T07:38:16Z</dcterms:created>
  <dcterms:modified xsi:type="dcterms:W3CDTF">2026-11-02T07:38:16Z</dcterms:modified>
  <dc:title>யோவான்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