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ருக்கு என்னைச் சாயலும் சமமுமாக்கி, யாருக்கு நான் ஒப்பாகும்படிக்கு என்னை ஒப்பிடுவீ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ினைத்துப் புருஷராயிருங்கள்; பாதகரே, இதை மனதில் வைய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ினைத்துப் புருஷராயிருங்கள்; பாதகரே, இதை மனதில் வை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ரட்டு இருதயமுள்ளவர்களே, நீதிக்குத் தூரமானவர்களே, எனக்குச்செவி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ಬೇಲ್‌(ದೇವತೆಯು)ಬೊಗ್ಗಿದೆ, ನೆಬೋ (ದೇವತೆಯು) ಕುಗ್ಗಿದೆ; ಅವರ ವಿಗ್ರಹಗಳು ಮೃಗಗಳ ಮತ್ತು ಪಶುಗಳ ಮೇಲೆ ಇದ್ದ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ಹೊರುತ್ತಿದ್ದವುಗಳು ಭಾರವಾದ ಹೊರೆಯಾಗಿದ್ದವು. ಆಯಾಸವುಳ್ಳ ಮೃಗಗಳಿಗೆ ಅವು ಭಾರ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ಟ್ಟಿಗೆ ಕುಗ್ಗಿ, ಬೊಗ್ಗಿವೆ. ತಮ್ಮ ಮೇಲೆ ಬಿದ್ದ ಭಾರವನ್ನು ಹೊತ್ತು ನಿರ್ವಹಿಸಲಾರದೆ ತಾವೇ ಸೆರೆಗೆ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ಯಾಕೋಬನ ಮನೆತನದವರೇ, ಇಸ್ರಾ ಯೇಲ್‌ ಮನೆತನದಲ್ಲಿ ಉಳಿದಿರುವವರೆಲ್ಲರೇ, ನಿಮ್ಮನ್ನು ಗರ್ಭದಲ್ಲಿ ಹೊತ್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ದಂದಿನಿಂದ ವಹಿಸುತ್ತಿದ್ದಾತನ ಮಾತನ್ನು ಕೇಳಿರ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ಮುಪ್ಪಿನ ಪ್ರಾಯದ ವರೆಗೆ ನಾನೇ (ಆಧಾರ) ನರೆಗೂದಲು ಬಂದಾಗಲೂ ನಾನು ನಿಮ್ಮನ್ನು ಹೊರುವೆನು,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ಿದೆನು, ನಾನೇ ಹೊರುವೆನು, ಅಂತೂ ನಾನು ನಿಮ್ಮನ್ನು ಹೊತ್ತು ಬಿಡುಗಡ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ನ್ನು ಯಾರಿಗೆ ಸರಿಕಟ್ಟಿ ಹೋಲಿಸೀರಿ, (ಇಬ್ಬರು) ನನ್ನ ಸಮಾನರೆಂದು ನನ್ನನ್ನು ಯಾರೊಡನೆ ಸಮ ಮಾಡೀ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ಚೀಲದಿಂದ ಚಿನ್ನವನ್ನು ಸುರಿದು ತ್ರಾಸಿ ನಲ್ಲಿ ಬೆಳ್ಳಿಯನ್ನು ತೂಗಿ, ಅಕ್ಕಸಾಲಿಗನಿಗೆ ಕೂಲಿ ಕೊಟ್ಟಾಗ, ಅವ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ನ್ನಾಗಿ ಮಾಡಲು ಅವರು ಅದಕ್ಕೆ ಎರಗಿ ಪೂಜೆ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ಅದನ್ನು ತಮ್ಮ ಹೆಗಲಿನ ಮೇಲೆ ಹೊತ್ತುಕೊಂಡು ಅದರ ಸ್ಥಳದಲ್ಲಿ ಇಳಿಸಿ ನಿಲ್ಲಿಸುವರು. ಅದು ಅದರ ಸ್ಥಳ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ರುಗದು. ಹೌದು, ಒಬ್ಬನು ಕೂಗಿ ಕೊಂಡರೂ ಅದು ಅವನಿಗೆ ಉತ್ತರಕೊಡಲಾರದು ಇಲ್ಲವೆ ಅವನನ್ನು ಕಷ್ಟದಿಂದ ರಕ್ಷಿಸಲ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್ರೋಹಿಗಳೇ, ಇದನ್ನು ಜ್ಞಾಪಕದಲ್ಲಿಟ್ಟುಕೊಂಡು, ನಿಮ್ಮನ್ನು ಮನುಷ್ಯರೆಂದು ತೋರಿಸಿರಿ, ಅದನ್ನು ತಿರುಗಿ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ಗೆ ತಂದು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ುರಾತನದ ಹಳೇ ಸಂಗತಿಗಳನ್ನು ಜ್ಞಾಪಿಸಿಕೊಳ್ಳಿರಿ; ನಾನೇ ದೇವರು, ಮತ್ತೊಬ್ಬನಿಲ್ಲ; ನಾನೇ ದೇವರು, ನನಗೆ ಸರಿಸಮಾ 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ರಂಭದಲ್ಲಿಯೇ ಅಂತ್ಯವನ್ನೂ ಪೂರ್ವಕಾಲದಿಂದ ಇನ್ನೂ ನಡೆಯದ ಸಂಗತಿಗಳನ್ನೂ ಪ್ರಕಟಿಸಿದ್ದೇನೆ; ನನ್ನ ಆಲೋಚನ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ುವ ದೆಂದೂ ನಾನು ಮೆಚ್ಚಿದ್ದನ್ನೆಲ್ಲಾ ಮಾಡುವೆನೆಂದೂ ಅರುಹ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ೂಡಲಿಂದ ಒಂದು ಕ್ರೂರವಾದ ಪಕ್ಷಿಯೂ ದೂರದೇಶದಿಂದ ನನ್ನ ಆಜ್ಞೆಯನ್ನು ನಡಿ ಸುವ ಮನುಷ್ಯನೂ ಬರಲಿ ಎಂದು ಕರೆದ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ೌದು, ನಾನು ನುಡಿದಿದ್ದೇನೆ, ಅದನ್ನು ನಾನು ಈಡೇರಿಸುವೆನು; ನಾನು ನಿರ್ಣಯಿಸಿದ್ದೇನೆ, ಅದನ್ನು ನಾನ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ಠಿಣ ಹೃದಯವುಳ್ಳವರೇ, ನೀತಿಗೆ ದೂರವಾದವರೇ, ನನಗೆ ಕಿವಿಗೊ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ನೀತಿಯನ್ನು ಹತ್ತಿರಕ್ಕೆ ಬರಮಾಡುವೆನು, ಅದು ಇನ್ನು ದೂರವಾಗಿರದು. ನನ್ನ ರಕ್ಷಣೆಯು ಇನ್ನು ತಡವಾ ಗದು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ಾಗಿರುವ ಇಸ್ರಾಯೇಲಿ ಗೋಸ್ಕರ ಚೀಯೋನಿನಲ್ಲಿ ರಕ್ಷಣೆಯನ್ನು ಉಂಟ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2026-10-21T04:46:00Z</dcterms:created>
  <dcterms:modified xsi:type="dcterms:W3CDTF">2026-10-21T04:46:00Z</dcterms:modified>
  <dc:title>ಯೆಶಾಯನು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