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ர் தம்முடைய சீஷர்களை நோக்கிப்பார்த்து: தரித்திரராகிய நீங்கள் பாக்கியவான்கள்; தேவனுடைய ராஜ்யம் உங்களுடைய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ர் தம்முடைய சீஷர்களை நோக்கிப்பார்த்து: தரித்திரராகிய நீங்கள் பாக்கியவான்கள்; தேவனுடைய ராஜ்யம் உங்களுடைய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ழுது பசியாயிருக்கிற நீங்கள் பாக்கியவான்கள்; திருப்தியடைவீர்கள். இப்பொழுது அழுகிற நீங்கள் பாக்கியவான்கள்; இனி நகைப்பீ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ழுது பசியாயிருக்கிற நீங்கள் பாக்கியவான்கள்; திருப்தியடைவீர்கள். இப்பொழுது அழுகிற நீங்கள் பாக்கியவான்கள்; இனி நகைப்பீ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னுஷகுமாரன் நிமித்தமாக ஜனங்கள் உங்களைப் பகைத்து, உங்களைப் புறம்பாக்கி, உங்களை நிந்தித்து, உங்கள் நாமத்தைப் பொல்லாததென்று தள்ளிவிடும்போது நீங்கள் பாக்கியவான்களாயிருப்பீ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னுஷகுமாரன் நிமித்தமாக ஜனங்கள் உங்களைப் பகைத்து, உங்களைப் புறம்பாக்கி, உங்களை நிந்தித்து, உங்கள் நாமத்தைப் பொல்லாததென்று தள்ளிவிடும்போது நீங்கள் பாக்கியவான்களாயிருப்பீ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ந்நாளிலே நீங்கள் சந்தோஷப்பட்டுக் களிகூருங்கள்; பரலோகத்தில் உங்கள்பலன் மிகுதியாயிருக்கும்; அவர்களுடைய பிதாக்கள் தீர்க்கதரிசிகளுக்கும் அப்படியே செய்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ந்நாளிலே நீங்கள் சந்தோஷப்பட்டுக் களிகூருங்கள்; பரலோகத்தில் உங்கள்பலன் மிகுதியாயிருக்கும்; அவர்களுடைய பிதாக்கள் தீர்க்கதரிசிகளுக்கும் அப்படியே செய்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ஐசுவரியவான்களாகிய உங்களுக்கு ஐயோ; உங்கள் ஆறுதலை நீங்கள் அடைந்து தீர்ந்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ருப்தியுள்ளவர்களாயிருக்கிற உங்களுக்கு ஐயோ; பசியாயிருப்பீர்கள். இப்பொழுது நகைக்கிற உங்களுக்கு ஐயோ; இனி துக்கப்பட்டு அழுவீ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ருப்தியுள்ளவர்களாயிருக்கிற உங்களுக்கு ஐயோ; பசியாயிருப்பீர்கள். இப்பொழுது நகைக்கிற உங்களுக்கு ஐயோ; இனி துக்கப்பட்டு அழுவீ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ல்லா மனுஷரும் உங்களைக்குறித்துப் புகழ்ச்சியாய்ப் பேசும்போது உங்களுக்கு ஐயோ; அவர்கள் பிதாக்கள் கள்ளத்தீர்க்கதரிசிகளுக்கும் அப்படியே செய்தா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ல்லா மனுஷரும் உங்களைக்குறித்துப் புகழ்ச்சியாய்ப் பேசும்போது உங்களுக்கு ஐயோ; அவர்கள் பிதாக்கள் கள்ளத்தீர்க்கதரிசிகளுக்கும் அப்படியே செய்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க்குச் செவிகொடுக்கிற உங்களுக்கு நான் சொல்லுகிறேன்: உங்கள் சத்துருக்களைச் சிநேகியுங்கள்; உங்களைப் பகைக்கிறவர்களுக்கு நன்மைசெய்யுங்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க்குச் செவிகொடுக்கிற உங்களுக்கு நான் சொல்லுகிறேன்: உங்கள் சத்துருக்களைச் சிநேகியுங்கள்; உங்களைப் பகைக்கிறவர்களுக்கு நன்மைசெய்யுங்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ங்களைச் சபிக்கிறவர்களை ஆசீர்வதியுங்கள்; உங்களை நிந்திக்கிறவர்களுக்காக ஜெபம்பண்ணுங்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ங்களைச் சபிக்கிறவர்களை ஆசீர்வதியுங்கள்; உங்களை நிந்திக்கிறவர்களுக்காக ஜெபம்பண்ணுங்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ன்னை ஒரு கன்னத்தில் அறைகிறவனுக்கு மறு கன்னத்தையும் கொடு; உன் அங்கியை எடுத்துக்கொள்ளுகிறவனுக்கு உன் வஸ்திரத்தையும் எடுத்துக்கொள்ளத் தடைபண்ணா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ன்னிடத்தில் கேட்கிற எவனுக்கும் கொடு; உன்னுடையதை எடுத்துக்கொள்ளுகிறவனிடத்தில் அதைத் திரும்பக் கேளா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ன்னிடத்தில் கேட்கிற எவனுக்கும் கொடு; உன்னுடையதை எடுத்துக்கொள்ளுகிறவனிடத்தில் அதைத் திரும்பக் கேளா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மனுஷர் உங்களுக்கு எப்படிச் செய்யவேண்டுமென்று விரும்புகிறீர்களோ, அப்படியே நீங்களும் அவர்களுக்குச் செய்யுங்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உங்களைச் சிநேகிக்கிறவர்களையே நீங்கள் சிநேகித்தால், உங்களுக்குப் பலன் என்ன? பாவிகளும் தங்களைச் சிநேகிக்கிறவர்களைச் சிநேகிக்கிறா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உங்களைச் சிநேகிக்கிறவர்களையே நீங்கள் சிநேகித்தால், உங்களுக்குப் பலன் என்ன? பாவிகளும் தங்களைச் சிநேகிக்கிறவர்களைச் சிநேகிக்கிறா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ங்களுக்கு நன்மைசெய்கிறவர்களுக்கே நீங்கள் நன்மைசெய்தால், உங்களுக்குப் பலன் என்ன? பாவிகளும் அப்படிச் செய்கிறா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ங்களுக்கு நன்மைசெய்கிறவர்களுக்கே நீங்கள் நன்மைசெய்தால், உங்களுக்குப் பலன் என்ன? பாவிகளும் அப்படிச் செய்கிறா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திரும்பக் கொடுப்பார்களென்று நம்பி நீங்கள் கடன்கொடுத்தால் உங்களுக்குப் பலன் என்ன? திரும்பத் தங்களுக்குக் கொடுக்கப்படும்படியாகப் பாவிகளும் பாவிகளுக்குக் கடன் கொடுக்கிறா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திரும்பக் கொடுப்பார்களென்று நம்பி நீங்கள் கடன்கொடுத்தால் உங்களுக்குப் பலன் என்ன? திரும்பத் தங்களுக்குக் கொடுக்கப்படும்படியாகப் பாவிகளும் பாவிகளுக்குக் கடன் கொடுக்கிறா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ஆகையால் உங்கள் பிதா இரக்கமுள்ளவராயிருக்கிறதுபோல, நீங்களும் இரக்கமுள்ளவர்களாயிருங்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மற்றவர்களைக் குற்றவாளிகளென்று தீர்க்காதிருங்கள்; அப்பொழுது நீங்களும் குற்றவாளிகளென்று தீர்க்கப்படாதிருப்பீர்கள்; மற்றவர்களை ஆக்கினைக்குள்ளாகும்படி தீர்க்காதிருங்கள், அப்பொழுது நீங்களும் ஆக்கினைக்குள்ளாகத் தீர்க்கப்படாதிருப்பீர்கள்; விடுதலைபண்ணுங்கள், அப்பொழுது நீங்களும் விடுதலைபண்ணப்படுவீ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மற்றவர்களைக் குற்றவாளிகளென்று தீர்க்காதிருங்கள்; அப்பொழுது நீங்களும் குற்றவாளிகளென்று தீர்க்கப்படாதிருப்பீர்கள்; மற்றவர்களை ஆக்கினைக்குள்ளாகும்படி தீர்க்காதிருங்கள், அப்பொழுது நீங்களும் ஆக்கினைக்குள்ளாகத் தீர்க்கப்படாதிருப்பீர்கள்; விடுதலைபண்ணுங்கள், அப்பொழுது நீங்களும் விடுதலைபண்ணப்படுவீ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பின்னும் அவர் ஒரு உவமையை அவர்களுக்குச் சொன்னார்: குருடனுக்குக் குருடன் வழிகாட்டக்கூடுமோ? இருவரும் பள்ளத்தில் விழுவார்கள் அல்லவா]]></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சீஷன் தன் குருவுக்கு மேற்பட்டவனல்ல, தேறினவன் எவனும் தன் குருவைப்போலிருப்பா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சீஷன் தன் குருவுக்கு மேற்பட்டவனல்ல, தேறினவன் எவனும் தன் குருவைப்போலிருப்பா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உன் கண்ணிலிருக்கிற உத்திரத்தை உணராமல், உன் சகோதரன் கண்ணிலிருக்கிற துரும்பைப் பார்க்கிறதெ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உன் கண்ணிலிருக்கிற உத்திரத்தை உணராமல், உன் சகோதரன் கண்ணிலிருக்கிற துரும்பைப் பார்க்கிறதெ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ஸ்காபண்டிகையின் இரண்டாம் நாளைக்குப் பின்வந்த முதலாம் ஓய்வுநாளிலே, அவர் பயிர்வழியே நடந்துபோகையில், அவருடைய சீஷர்கள் கதிர்களைக் கொய்து, கைகளினால் நிமிட்டித் தின்றா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ஸ்காபண்டிகையின் இரண்டாம் நாளைக்குப் பின்வந்த முதலாம் ஓய்வுநாளிலே, அவர் பயிர்வழியே நடந்துபோகையில், அவருடைய சீஷர்கள் கதிர்களைக் கொய்து, கைகளினால் நிமிட்டித் தின்றா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ல்ல மரமானது கெட்ட கனி கொடாது, கெட்ட மரமானது நல்ல கனி கொடா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சேயரில் சிலர் அவர்களை நோக்கி: ஓய்வுநாளில் செய்யத்தகாததை நீங்கள் ஏன் செய்கிறீர்கள் என்று கேட்டா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சேயரில் சிலர் அவர்களை நோக்கி: ஓய்வுநாளில் செய்யத்தகாததை நீங்கள் ஏன் செய்கிறீர்கள் என்று கேட்டா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ந்தந்த மரம் அதனதன் கனியினால் அறியப்படும்; முட்செடிகளில் அத்திப்பழங்களைப் பறிக்கிறதுமில்லை, நெருஞ்சிச்செடியில் திராட்சப்பழங்களைப் பறிக்கிறதுமில்லை.]]></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ந்தந்த மரம் அதனதன் கனியினால் அறியப்படும்; முட்செடிகளில் அத்திப்பழங்களைப் பறிக்கிறதுமில்லை, நெருஞ்சிச்செடியில் திராட்சப்பழங்களைப் பறிக்கிறதுமில்லை.]]></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என்னை ஆண்டவரே! ஆண்டவரே! என்று நீங்கள் சொல்லியும், நான் சொல்லுகிறபடி நீங்கள் செய்யாமற்போகிறதெ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என்னிடத்தில் வந்து, என் வார்த்தைகளைக் கேட்டு, அவைகளின்படி செய்கிறவன் யாருக்கு ஒப்பாயிருக்கிறானென்று உங்களுக்குக் காண்பிப்பே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என்னிடத்தில் வந்து, என் வார்த்தைகளைக் கேட்டு, அவைகளின்படி செய்கிறவன் யாருக்கு ஒப்பாயிருக்கிறானென்று உங்களுக்குக் காண்பிப்பே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யேசு அவர்களுக்குப் பிரதியுத்தரமாக: தாவீதும் அவனோடிருந்தவர்களும் பசியாயிருந்தபோது செய்ததை நீங்கள் வாசிக்கவில்லையா? அவன் தேவனுடைய வீட்டில் பிரவேசித்து, ஆசாரியர்மாத்திரமே தவிர வேறொருவரும் புசிக்கத்தகாத தேவசமுகத்து அப்பங்களைக்கேட்டு வாங்கி,]]></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யேசு அவர்களுக்குப் பிரதியுத்தரமாக: தாவீதும் அவனோடிருந்தவர்களும் பசியாயிருந்தபோது செய்ததை நீங்கள் வாசிக்கவில்லையா? அவன் தேவனுடைய வீட்டில் பிரவேசித்து, ஆசாரியர்மாத்திரமே தவிர வேறொருவரும் புசிக்கத்தகாத தேவசமுகத்து அப்பங்களைக்கேட்டு வாங்கி,]]></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தான் புசித்ததுமன்றி, தன்னுடனேகூட இருந்தவர்களுக்கும் கொடுத்தானே என்று சொன்னா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தான் புசித்ததுமன்றி, தன்னுடனேகூட இருந்தவர்களுக்கும் கொடுத்தானே என்று சொன்னா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லும் மனுஷகுமாரன் ஓய்வுநாளுக்கும் ஆண்டவராய் இருக்கிறார் என்றா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வேறொரு ஓய்வு நாளிலே, அவர் ஜெபஆலயத்தில் பிரவேசித்து உபதேசித்தார். அங்கே சூம்பின வலதுகையையுடைய ஒரு மனுஷன் இருந்தா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வேறொரு ஓய்வு நாளிலே, அவர் ஜெபஆலயத்தில் பிரவேசித்து உபதேசித்தார். அங்கே சூம்பின வலதுகையையுடைய ஒரு மனுஷன் இருந்தா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வேதபாரகரும் பரிசேயரும் அவரிடத்தில் குற்றம் பிடிக்கும்படி, ஓய்வுநாளில் சொஸ்தமாக்குவாரோ என்று அவர்மேல் நோக்கமாயிருந்தா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வேதபாரகரும் பரிசேயரும் அவரிடத்தில் குற்றம் பிடிக்கும்படி, ஓய்வுநாளில் சொஸ்தமாக்குவாரோ என்று அவர்மேல் நோக்கமாயிருந்தா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டைய சிந்தனைகளை அவர் அறிந்து, சூம்பின கையையுடைய மனுஷனை நோக்கி: நீ எழுந்து, நடுவே நில் என்றார். அவன் எழுந்து நின்றா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டைய சிந்தனைகளை அவர் அறிந்து, சூம்பின கையையுடைய மனுஷனை நோக்கி: நீ எழுந்து, நடுவே நில் என்றார். அவன் எழுந்து நின்றா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இயேசு அவர்களை நோக்கி: நான் உங்களிடத்தில் ஒன்று கேட்கிறேன்; ஓய்வுநாட்களில் நன்மைசெய்வதோ, தீமை செய்வதோ, ஜீவனைக்காப்பதோ, அழிப்பதோ, எது நியாயமென்று கேட்டு,]]></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இயேசு அவர்களை நோக்கி: நான் உங்களிடத்தில் ஒன்று கேட்கிறேன்; ஓய்வுநாட்களில் நன்மைசெய்வதோ, தீமை செய்வதோ, ஜீவனைக்காப்பதோ, அழிப்பதோ, எது நியாயமென்று கேட்டு,]]></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ல்லாரையும் சுற்றிப்பார்த்து, அந்த மனுஷனை நோக்கி: உன்கையை நீட்டு என்றார். அப்படியே அவன் தன் கையை நீட்டினான், உடனே அவன் கை மறுகையைப்போலச் சொஸ்தமாயிற்று.]]></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ல்லாரையும் சுற்றிப்பார்த்து, அந்த மனுஷனை நோக்கி: உன்கையை நீட்டு என்றார். அப்படியே அவன் தன் கையை நீட்டினான், உடனே அவன் கை மறுகையைப்போலச் சொஸ்தமாயிற்று.]]></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மூர்க்கவெறிகொண்டு, இயேசுவை என்ன செய்யலாமென்று ஒருவரோடொருவர் ஆலோசித்தா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மூர்க்கவெறிகொண்டு, இயேசுவை என்ன செய்யலாமென்று ஒருவரோடொருவர் ஆலோசித்தா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நாட்களிலே, அவர் ஜெபம்பண்ணும்படி ஒரு மலையின்மேல் ஏறி, இராமுழுதும் தேவனை நோக்கி ஜெபம்பண்ணிக்கொண்டிருந்தார்.]]></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நாட்களிலே, அவர் ஜெபம்பண்ணும்படி ஒரு மலையின்மேல் ஏறி, இராமுழுதும் தேவனை நோக்கி ஜெபம்பண்ணிக்கொண்டிருந்தார்.]]></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ழுது விடிந்தபோது, அவர் தம்முடைய சீஷர்களை வரவழைத்து, அவர்களில் பன்னிரண்டுபேரைத் தெரிந்துகொண்டு, அவர்களுக்கு அப்போஸ்தலர் என்று பேரிட்டார்.]]></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ழுது விடிந்தபோது, அவர் தம்முடைய சீஷர்களை வரவழைத்து, அவர்களில் பன்னிரண்டுபேரைத் தெரிந்துகொண்டு, அவர்களுக்கு அப்போஸ்தலர் என்று பேரிட்டார்.]]></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யாரெனில், பேதுரு என்று தாம் பேரிட்ட சீமோன், அவன் சகோதரனாகிய அந்திரேயா, யாக்கோபு, யோவான், பிலிப்பு, பர்த்தொலொமேயு,]]></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யாரெனில், பேதுரு என்று தாம் பேரிட்ட சீமோன், அவன் சகோதரனாகிய அந்திரேயா, யாக்கோபு, யோவான், பிலிப்பு, பர்த்தொலொமேயு,]]></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த்தேயு, தோமா, அல்பேயுவின் குமாரனாகிய யாக்கோபு, செலோத்தே என்னப்பட்ட சீமோ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யாக்கோபின் சகோதரனாகிய யூதா, துரோகியான யூதாஸ்காரியோத்து என்பவர்களே.]]></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சுத்த ஆவிகளால் வாதிக்கப்பட்டவர்களும் வந்து, ஆரோக்கியமடைந்தார்கள்.]]></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சுத்த ஆவிகளால் வாதிக்கப்பட்டவர்களும் வந்து, ஆரோக்கியமடைந்தார்கள்.]]></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டத்திலிருந்து வல்லமை புறப்பட்டு எல்லாரைையும் குணமாக்கினபடியினாலே, ஜனங்கள் யாவரும் அவரைத் தொடும்படிக்கு வகைதேடினார்கள்.]]></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டத்திலிருந்து வல்லமை புறப்பட்டு எல்லாரைையும் குணமாக்கினபடியினாலே, ஜனங்கள் யாவரும் அவரைத் தொடும்படிக்கு வகைதேடி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0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લૂક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ઈસુ તેના શિષ્યો તરફ જોતાં જોતાં બોલ્યો, “તમે લોકો જે ગરીબ છો, તે સૌને ધન્ય છે, કારણ કે દે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જ્ય તમારું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મે જે હમણાં ભૂખ્યા છો, તેઓને પણ ધન્ય છે, કારણ કે તમે પણ તૃપ્ત થવાના છો. આજે તમે રડો છો, તમને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ધન્ય છે, કારણ કે તમે હસ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માણસના દીકરાને કારણે લોકો તમને તેમના જૂથમાંથી હાંકી કાઢશે, તમારા નામની નિંદા કરશે, તમારી બદના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શે ત્યારે પણ તમને ધન્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એવું બને તે દિવસે તમે આનંદમગ્ર બનીને નાચી ઊઠજો, કારણ કે આકાશમાં તમને મોટો બદલો પ્રાપ્ત થશે. કાર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તેઓના બાપદાદાઓએ પણ આ પ્રબોધકો સાથે આ જ રીતે વ્યવહાર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પણ હે ધનવાનો, તમને અફસોસ છે, કારણ કે તમારી સુખસંપત્તિ આ જીવન માટે જ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અને એ લોકો અત્યારે જે સંતુષ્ટો છે તેમને પણ અફસોસ છે, કારણ કે તમારો ભૂખે મરવાનો સમય આવનાર છે,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લમાં હસનારાઓ, તમને અફસોસ છે, કારણ કે તમે શોક કરવાના છો અને રડવા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જ્યારે બધાજ લોકો તમારું સારું કહેશે ત્યારે તમને અફસોસ છે કારણ કે તેઓના બાપદાદાઓ પણ હંમેશા જૂ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બોધકો માટે આવી જ પ્રસંશા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હું જે લોકો મને ધ્યાનથી સાંભળે છે તે સૌ સાંભળનારાઓને કહું છું, તમારા વૈરીઓને પ્રેમ કરો. જે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તિરસ્કાર કરે તેઓનું પણ ભલું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જેઓ તમારું ખરાબ ઈચ્છે તેઓનું પણ તમે સારું ઈચ્છો. જેઓ તમારું અપમાન કરે છે તેઓના ભલા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ર્થ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જો કોઈ તમારા એક ગાલ પર તમાચો મારે તો તમે તેની આગળ બીજો ગાલ ધ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દરેક વ્યક્તિને તે જે માગે તે આપો. જ્યારે તમારી પાસેથી કોઈ તમારો કોટ લઈ જાય તો તમારું ખમીસ પણ લ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વા દો. તેની પાસેથી તે પાછું માગ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જેમ તમે ઈચ્છા રાખો છો કે બીજાઓ તમારા માટે કરે તેમજ તમે પણ તેઓના માટે તેવું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જો તમે, તમને જે ચાહે છે તે લોકોને જ ચાહો તો તેમાં તમારી મહેરબાની શાની? કારણ કે પાપીઓ પણ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 પ્રેમ કરનારાઓને ચાહે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જે લોકો તમારુંભલું કરે છે, ફક્ત તે લોકોનું જ તમે ભલુ કરો તો તેમ કરવા માટે તમને વધારે પ્રસંશા મ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રી? ના! પાપીઓ પણ એમ જ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હંમેશા જેઓની પાસેથી તમે પાછું લેવાની આશા રાખો, તેઓને જ તમે ઊછીનું આપો, તો તેમાં તમારી મહેરબા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ની? ના! પાપીઓ પણ પાછું લેવા માટે પાપીઓને ઊછીનું આપે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તેથી તમારા વૈરીઓને પણ પ્રીતિ કરો. તેઓનું ભલું કરો. અને કંઈ પણ પાછું મેળવવાની આશા વિના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ઉછીનું આપો. જો તમે આમ કરશો તો તમને તેનો બદલો મળશે. અને તમે પરાત્પરના દીકરાઓ થશો. હા કારણ કે દે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પકારીઓ તથા દુષ્ટ લોકો પર પણ માયાળું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તેથી જેમ તમારો બાપ પ્રેમ અને દયા આપે છે તેમ તમે પણ પ્રેમ અને દયા દર્શા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બીજા લોકોનો ન્યાય તમે ના કરો. એટલે તમારો ન્યાય પણ થશે નહિ. બીજા લોકોનો તિરસ્કાર ના કરો. એટ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ઈ તમારો તિરસ્કાર કરશે નહિ. બીજા લોકોને માફ કરો તેથી તમને માફી મ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બીજા લોકોને આપો એટલે તમને મળશે. તમે તમારા હાથમાં પકડો તેના કરતાં પણ વધુ મેળવા શકશો. તમને એટ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ધું આપવામાં આવશે જેથી તમારો ખોળો પણ ઊભરાઇ જશે. કારણ કે તમે જે રીતે બીજા લોકોને આપો છો તે જ રીતે દે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ઈસુએ તેમને આ દષ્ટાંત કહ્યું, “શું એક આંધળો બીજા આંધળાને દોરી શકે? ના! તેઓ બંને ખાડામાં પડ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વિધાર્થી પોતાના શિક્ષક કરતા મોટો નથી. પરંતુ જ્યારે વિધાર્થી સંપૂર્ણ રીતે વિદ્ધાન બનશે ત્યારે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શિક્ષક જેવો બન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શા માટે તમે તમારા ભાઈની આંખમાં પડેલા નાના ધૂળના રજકણનું ધ્યાન રાખો છો, પણ તમે તમારી આંખ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ડેલા મોટા ભારોટિયાને તમે નથી જો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એક વખત વિશ્રામવારના દિવસે ઈસુ અનાજના ખેતરોમાંથી પસાર થતો હતો. ત્યારે તેના શિષ્યો અનાજના કણસ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ડીને હાથમાં મસળીને ખા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તમે તમારા ભાઈને કહો છો, “ભાઈ, તારી આંખમાંથી મને નાની ધૂળની રજકણ કાઢી નાખવા દે. તમે આવું શા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 છો? તમે તમારી પોતાની, આંખમાંનો મોટો ભારોટિયો પણ જોઈ શકતા નથી. તમે એક ઢોંગી છો. પહેલા તમે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આંખમાંથી મોટા ભારોટિયાને બહાર કાઢો. પછી તમે તમારા ભાઈની આંખમાંથી ધૂળ કાઢવાનું સ્પષ્ટ જો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એક સારું વૃક્ષ ખરાબ ફળ આપતું નથી, તેમ એક ખરાબ વૃક્ષ સારું ફળ આપ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કેટલાએક ફરોશીઓએ પૂછયું, “વિશ્રામવારના દિવસે મૂસાના નિયમાનુસાર જે કાર્ય કરવું મંજૂર કરેલ નથી તે 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પ્રત્યેક વૃક્ષ જે પોતે જે ફળ આપે છે તેનાથી ઓળખાય છે. લોકો કાંટાના ઝાડ પરથી અંજીર ભેગા કર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ઊંટકટા પરથી દ્ધાક્ષ મેળવ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સારા માણસના હ્રદયમાં સારી વસ્તુઓ સાચવેલી હોય છે તેથી તેના હ્રદયમાંથી સારી વસ્તુઓ બહાર આ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તુ દુષ્ટ માણસના હ્રદયમાં ખરાબ વસ્તુઓ સાચવેલી હોય છે. તેથી તે ખરાબ વસ્તુઓ બહાર કાઢે છે. કારણ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યક્તિ તેના હ્રદયમાં જે કાંઇ ભરેલું હોય છે તે જ બો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તમે મને પ્રભુ, પ્રભુ, શા માટે કહો છો, અને હું જે કહું છું તે શા માટે કર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પ્રત્યેક માણસ જે મારી પાસે આવે છે અને મારા શબ્દો ધ્યાનથી સાંભળે છે અને તેનું પાલન કરે છે તે કો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વો છે, એ હું તમને બતા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તે એક મકાન બંાધનારમાણસ જેવો છે. જે ઊડું ખોદે છે અને મજબૂત ખડક પર મકાન બાંધે છે જ્યારે રેલ આ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રે પાણી મકાનને તાણી જવા પ્રયત્ન કરે છે. પરંતુ રેલ ઘરને હલાવી શકતી નથી, કારણ કે મકાન સારી 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જબૂત) બંાધેલું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પરંતુ જે માણસ સારા શબ્દો ધ્યાનથી સાંભળે છે પરંતુ તેનું પાલન કરતો નથી તે મજબૂત ખડક પર મકાન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ધનાર માણસ જેવો છે. જ્યારે રેલ આવે છે ત્યારે મકાન તરત જ નીચે પડી જાય છે. અને મકાન સંપૂર્ણ નાશ પા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ઈસુએ પ્રત્યુત્તર આપ્યો, “દાઉદે શું કર્યું જ્યારે તે અને તેની સાથેનાં માણસો ભૂખ્યા હતા. તે શું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ચ્યું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દાઉદ દેવના મંદિરમાં ગયો અને દેવને અર્પિત થયેલી રોટલી મૂસાના નિયમ પ્રમાણે યાજકો સિવાય બીજો કોઈ ખા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 નહિ તે રોટલી તેણે ખાધી હતી અને તેમાંથી રોટલીનો થોડો થોડો ટૂકડો તેની સાથેના લોકોને આપ્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છી ઈસુએ ફરોશીઓને કહ્યું કે, “માણસનો દીકરો વિશ્રામવારનો પણ પ્રભુ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બીજા એક વિશ્રામવારે ઈસુ જ્યારે સભાસ્થાનમાં બોધ આપતો હતો ત્યારે જેનો જમણો હાથ સુકાઈ ગયો હતો તે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ણસ ત્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વિશ્રામવાર હોવાથી ઈસુ તેને સાજો કરે છે કે નહિ, તે જોવા માટે શાસ્ત્રીઓ અને ફરોશીઓ આતુર હતા.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ધ્યાનથી જોઈ રહ્યાં હતા જેથી તેઓને ઈસુને દોષિત ઠરાવવા માટે કારણ મ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પણ સુ તે લોકોના વિચારો જાણતો હતો. તેથી તેણે જેનો હાથ સુકાઈ ગયેલો હતો તે માણસને બોલાવી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ઊઠ અને વચમાં જઇને ઊભો રહે.” તેથી તે ઊઠ્યો અને વચમાં જઇને ઊભો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યારે ઈસુએ તેઓને કહ્યું, “હું તમને પૂછું છું કે વિશ્રામવારના દિવસે કોઈનું, ભલું કરવું યોગ્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માઠું કરવું, કોઈની જીવન બચાવવું કે તેનો નાશ કરવો, એ બેમાંથી શું યોગ્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ઈસુએ ત્યારબાદ ચારેબાજુ લોકો પર નજર ફેરવીને તે માણસને કહ્યું કે, “તારો હાથ લંબાવ,” તેણે ઈસુ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જ્ઞાનું પાલન કર્યુ અને તેનો હાથ ફરીથી સાજો થઈ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પરંતુ આ જોઈને શાસ્ત્રીઓ અને ફરોશીઓ ગુસ્સે થયા. તેઓ એકબીજાને કહેવા લાગ્યા કે, “હવે ઈસુનું આ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 કરી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 દિવસો દરમ્યાન ઈસુ પ્રાર્થના કરવા માટે પહાડ પર ગયો. અને તેણે આખી રાત દેવની પ્રાર્થના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તા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અને પછી જ્યારે પ્રભાત થયું ત્યારે તેણે પોતાના શિષ્યોને બોલાવીને ચેઓનામાંથી બારની પસંદગી કરી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ને “પ્રેરિતો” નામ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એટલે સિમોન (ઈસુએ તેનું નામ પિતર પાડ્યું) અને તેના ભાઈ આંન્દ્ધિયાને, યાકૂબ તથા યોહાનને, ફિલિપ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થા બર્થોલ્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માથ્થીને તથા થોમાને, યાકૂબને (અલ્ફીના દીકરો) તથા સિમોન, જેને ઝેલોટીસ કહેતા હતા.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યહૂદા (યાકૂબનો દીકરો) આ યહૂદા ઇશ્કરિયોત હતો જેણે ઈસુને તેના દુશ્મનોને સોં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ઈસુ અને પ્રેરિતો પહાડ પરથી નીચે ઉતર્યાને ઈસુ સપાટ મેદાનમાં આવીને ઊભો રહ્યો. ત્યાં મોટા સમૂહ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શિષ્યો હતા. અને સમગ્ર યહૂદિયામાંના તથા યરૂશાલેમના અને તૂર તથા સિદોનના સમુદ્ધકિનારાના ઘણા લો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સમૂહમાં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જેઓ ભેગા થયા હતા તે તેનો ઉપદેશ સાંભળવા તથા તેઓના રોગોમાંથી સાજા થવા માટે આવ્યા હતા. તે લો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શુદ્ધ આત્માઓથી પીડાતા હતા. ઈસુએ તે બધા લોકોને સાજા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બધાજ લોકો ઈસુને સ્પર્શ કરવા કોશિશ કરતાં હતા, કારણ કે તેનામાંથી જે પરાક્રમ નીકળી રહ્યુ હતુ તે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ક સાજા થ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લૂક : 6]]></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2026-10-20T02:53:14Z</dcterms:created>
  <dcterms:modified xsi:type="dcterms:W3CDTF">2026-10-20T02:53:14Z</dcterms:modified>
  <dc:title>લૂક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