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நம்பி வந்தேன் நான் வெட்கப்பட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யை என்னைக் கைவிட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ங்கையாய் நான் கடந்துவ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 பரிவாரங்கள் எனக்குத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எல்லோகே ஏல்-எல்லோ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ுதிப்பேன்- நா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ப்பட்டு நின்றேன் கண்ணீரில் செ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ின எனக்காக இறங்க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ன்படிக்கை என்னோடு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ழந்திட்ட யாவையும் திரும்பத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ினோரெல்லாம் விடைபெற்ற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ியதெல்லாம் நீர் எனக்குத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ேசியாய் நான் தங்கி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ந்திரமாக மாற்றித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2026-10-24T12:25:05Z</dcterms:created>
  <dcterms:modified xsi:type="dcterms:W3CDTF">2026-10-24T12:25:05Z</dcterms:modified>
  <dc:title>துதிப் பாடல்கள் : 708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