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முவேலை நோக்கி: நீ போய்ப்படுத்துக்கொள்; உன்னைக் கூப்பிட்டால், அப்பொழுது நீ: கர்த்தாவே சொல்லும்; அடியேன் கேட்கிறேன் என்று சொல் என்றான்; சாமுவேல் போய், தன்னுடைய ஸ்தானத்திலே படுத்துக்கொண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முவேலை நோக்கி: நீ போய்ப்படுத்துக்கொள்; உன்னைக் கூப்பிட்டால், அப்பொழுது நீ: கர்த்தாவே சொல்லும்; அடியேன் கேட்கிறேன் என்று சொல் என்றான்; சாமுவேல் போய், தன்னுடைய ஸ்தானத்திலே படுத்துக்கொ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முவேலை நோக்கி: நீ போய்ப்படுத்துக்கொள்; உன்னைக் கூப்பிட்டால், அப்பொழுது நீ: கர்த்தாவே சொல்லும்; அடியேன் கேட்கிறேன் என்று சொல் என்றான்; சாமுவேல் போய், தன்னுடைய ஸ்தானத்திலே படுத்துக்கொ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வந்து நின்று, முன்போல: சாமுவேலே சாமுவேலே என்று கூப்பிட்டார்; அதற்குச் சாமுவேல்: சொல்லும்; அடியேன் கேட்கிற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வந்து நின்று, முன்போல: சாமுவேலே சாமுவேலே என்று கூப்பிட்டார்; அதற்குச் சாமுவேல்: சொல்லும்; அடியேன் கேட்கிற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சாமுவேலை நோக்கி: இதோ, நான் இஸ்ரவேலில் ஒரு காரியத்தைச் செய்வேன்; அதைக் கேட்கிற ஒவ்வொருவனுடைய இரண்டு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சாமுவேலை நோக்கி: இதோ, நான் இஸ்ரவேலில் ஒரு காரியத்தைச் செய்வேன்; அதைக் கேட்கிற ஒவ்வொருவனுடைய இரண்டு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ஏலியின் குடும்பத்திற்கு விரோதமாகச் சொன்ன யாவையும், அவன்மேல் அந்நாளிலே வரப்பண்ணுவேன்; அதைத் தொடங்கவும் அதை முடிக்கவும் போ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ஏலியின் குடும்பத்திற்கு விரோதமாகச் சொன்ன யாவையும், அவன்மேல் அந்நாளிலே வரப்பண்ணுவேன்; அதைத் தொடங்கவும் அதை முடிக்கவும் போ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ுமாரர் தங்கள்மேல் சாபத்தை வரப்பண்ணுகிறதை அவன் அறிந்திருந்தும், அவர்களை அடக்காமற்போன பாவத்தினிமித்தம், நான் அவன் குடும்பத்துக்கு என்றும் நீங்காத நியாயத்தீர்ப்புச் செய்வேன் என்று அவனுக்கு அறிவித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ுமாரர் தங்கள்மேல் சாபத்தை வரப்பண்ணுகிறதை அவன் அறிந்திருந்தும், அவர்களை அடக்காமற்போன பாவத்தினிமித்தம், நான் அவன் குடும்பத்துக்கு என்றும் நீங்காத நியாயத்தீர்ப்புச் செய்வேன் என்று அவனுக்கு அறிவித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ிமித்தம் ஏலியின் குடும்பத்தார் செய்த அக்கிரமம் ஒருபோதும் பலியினாலாவது காணிக்கையினாலாவது நிவிர்த்தியாவதில்லை என்று ஏலியின் குடும்பத்தைக்குறித்து ஆணையிட்டிருக்கிறே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ிமித்தம் ஏலியின் குடும்பத்தார் செய்த அக்கிரமம் ஒருபோதும் பலியினாலாவது காணிக்கையினாலாவது நிவிர்த்தியாவதில்லை என்று ஏலியின் குடும்பத்தைக்குறித்து ஆணையிட்டிருக்கிற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விடியற்காலமட்டும் படுத்திருந்து, கர்த்தருடைய ஆலயத்தின் கதவுகளைத் திறந்தான்; சாமுவேல் ஏலிக்கு அந்தத் தரிசனத்தை அறிவிக்கப் பய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விடியற்காலமட்டும் படுத்திருந்து, கர்த்தருடைய ஆலயத்தின் கதவுகளைத் திறந்தான்; சாமுவேல் ஏலிக்கு அந்தத் தரிசனத்தை அறிவிக்கப் பய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லியோ: சாமுவேலே, என் மகனே என்று சாமுவேலைக் கூப்பிட்டான். அவன்: இதோ, இருக்கிற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கர்த்தர் உன்னிடத்தில் சொன்ன காரியம் என்ன? எனக்கு அதை மறைக்கவேண்டாம்; அவர் உன்னிடத்தில் சொன்ன சகல காரியத்திலும் யாதொன்றை எனக்கு மறைத்தாயானால், தேவன் உனக்கு அதற்குச் சரியாகவும் அதற்கு அதிகமாகவும் செய்வாராக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கர்த்தர் உன்னிடத்தில் சொன்ன காரியம் என்ன? எனக்கு அதை மறைக்கவேண்டாம்; அவர் உன்னிடத்தில் சொன்ன சகல காரியத்திலும் யாதொன்றை எனக்கு மறைத்தாயானால், தேவன் உனக்கு அதற்குச் சரியாகவும் அதற்கு அதிகமாகவும் செய்வாராக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ாமுவேல் ஒன்றையும் அவனுக்கு மறைக்காமல், அந்தக் காரியங்களையெல்லாம் அவனுக்கு அறிவித்தான். அதற்கு அவன்: அவர் கர்த்தர்; அவர் தமது பார்வைக்கு நலமானதைச் செய்வாராக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ாமுவேல் ஒன்றையும் அவனுக்கு மறைக்காமல், அந்தக் காரியங்களையெல்லாம் அவனுக்கு அறிவித்தான். அதற்கு அவன்: அவர் கர்த்தர்; அவர் தமது பார்வைக்கு நலமானதைச் செய்வாராக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வளர்ந்தான்; கர்த்தர் அவனுடனேகூட இருந்தார்; அவர் தம்முடைய எல்லா வார்த்தைகளிலும் ஒன்றையாகிலும் தரையிலே விழுந்து போகவிட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ாமுவேல் கர்த்தருடைய தீர்க்கதரிசிதான் என்று தாண்முதல் பெயெர்செபாமட்டுமுள்ள சகல இஸ்ரவேலருக்கும் விளங்கின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என்னும் பிள்ளையாண்டான் ஏலிக்கு முன்பாகக் கர்த்தருக்குப் பணிவிடை செய்துகொண்டிருந்தான்; அந்நாட்களிலே கர்த்தருடைய வசனம் அபூர்வமாயிருந்தது; பிரத்தியட்சமான தரிசனம் இருந்த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் என்னும் பிள்ளையாண்டான் ஏலிக்கு முன்பாகக் கர்த்தருக்குப் பணிவிடை செய்துகொண்டிருந்தான்; அந்நாட்களிலே கர்த்தருடைய வசனம் அபூர்வமாயிருந்தது; பிரத்தியட்சமான தரிசனம் இருந்த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பின்னும் சீலோவிலே தரிசனம் தந்தருளினார்: கர்த்தர் சீலோவிலே தம்முடைய வார்த்தையினாலே சாமுவேலுக்குத் தம்மை வெளிப்படுத்த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பின்னும் சீலோவிலே தரிசனம் தந்தருளினார்: கர்த்தர் சீலோவிலே தம்முடைய வார்த்தையினாலே சாமுவேலுக்குத் தம்மை வெளிப்படுத்த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நாள் ஏலி தன்னுடைய ஸ்தானத்திலே படுத்துக்கொண்டிருந்தான்; அவன் பார்க்கக் கூடாதபடிக்கு அவனுடைய கண்கள் இருளடைந்த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நாள் ஏலி தன்னுடைய ஸ்தானத்திலே படுத்துக்கொண்டிருந்தான்; அவன் பார்க்கக் கூடாதபடிக்கு அவனுடைய கண்கள் இருளடைந்த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பெட்டி இருக்கிற கர்த்தருடைய ஆலயத்தில் தேவனுடைய விளக்கு அணைந்துபோகுமுன்னே சாமுவேலும் படுத்துக்கொண்ட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டைய பெட்டி இருக்கிற கர்த்தருடைய ஆலயத்தில் தேவனுடைய விளக்கு அணைந்துபோகுமுன்னே சாமுவேலும் படுத்துக்கொண்ட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, சாமுவேலைக் கூப்பிட்டார். அதற்கு அவன்: இதோ, இருக்கிறேன் என்று சொல்ல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லியினிடத்தில் ஓடி, இதோ, இருக்கிறேன்; என்னைக் கூப்பிட்டீரே என்றான். அதற்கு அவன்: நான் கூப்பிடவில்லை, திரும்பிப்போய்ப் படுத்துக்கொள் என்றான்; அவன் போய்ப்படுத்துக்கொண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லியினிடத்தில் ஓடி, இதோ, இருக்கிறேன்; என்னைக் கூப்பிட்டீரே என்றான். அதற்கு அவன்: நான் கூப்பிடவில்லை, திரும்பிப்போய்ப் படுத்துக்கொள் என்றான்; அவன் போய்ப்படுத்துக்கொண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படியும் கர்த்தர் சாமுவேலே என்று கூப்பிட்டார்; அப்பொழுது சாமுவேல் எழுந்திருந்து ஏலியினிடத்தில் போய்: இதோ, இருக்கிறேன்; என்னைக் கூப்பிட்டீரே என்றான். அதற்கு அவன்: என் மகனே, நான் உன்னைக் கூப்பிடவில்லை. திரும்பிப்போய்ப் படுத்துக்கொ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படியும் கர்த்தர் சாமுவேலே என்று கூப்பிட்டார்; அப்பொழுது சாமுவேல் எழுந்திருந்து ஏலியினிடத்தில் போய்: இதோ, இருக்கிறேன்; என்னைக் கூப்பிட்டீரே என்றான். அதற்கு அவன்: என் மகனே, நான் உன்னைக் கூப்பிடவில்லை. திரும்பிப்போய்ப் படுத்துக்கொ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ாமுவேல் கர்த்தரை இன்னும் அறியாதிருந்தான்; கர்த்தருடைய வார்த்தை அவனுக்கு இன்னும் வெளிப்பட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மறுபடியும் மூன்றாம்விசை: சாமுவேலே என்று கூப்பிட்டார். அவன் எழுந்திருந்து ஏலியினிடத்தில் போய், இதோ, இருக்கிறேன்; என்னைக் கூப்பிட்டீரே என்றான். அப்பொழுது கர்த்தர் பிள்ளையாண்டானைக் கூப்பிடுகிறார் என்று ஏலி அறிந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மறுபடியும் மூன்றாம்விசை: சாமுவேலே என்று கூப்பிட்டார். அவன் எழுந்திருந்து ஏலியினிடத்தில் போய், இதோ, இருக்கிறேன்; என்னைக் கூப்பிட்டீரே என்றான். அப்பொழுது கர்த்தர் பிள்ளையாண்டானைக் கூப்பிடுகிறார் என்று ஏலி அறிந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ટલે એલીએ શમુએલને કહ્યું, “હવે તું સૂઈ જા, જો તને ફરી હાંક માંરે, તો કહેજે કે, ‘હા, માંરા દેવ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પા કરીને બોલો. હું તમાંરો સેવક છું અને હું સાંભળી રહ્યો છું.”‘આથી શમુએલ જઈને પોતાની જગ્યાએ સૂ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યહોવાએ ત્યાં આવીને ઊભા રહીને પહેલાંની જેમ બૂમ માંરી, “શમુએલ! શમુએલ!”શમુએલે ઉત્તર આપ્યો, “હ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નો સેવક સાંભળ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એ શમુએલને કહ્યું, “થોડા જ સમયમાં હું ઇસ્રાએલીઓ માંટે કંઈક કરવાનો છું. જેઓ તે સાંભળશ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ઘાત લાગ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દિવસ આવશે ત્યારે એલી અને તેના કુટુંબ વિરુદ્ધ મેં જે કંઈ કહ્યું છે તેને પહેલેથી જ તે છેલ્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અક્ષરે અક્ષર હું સાચું પાડ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કારણ કે મેં તેને કહ્યું હતું કે તેના કુળને હું કાયમ માંટે સજા કરીશ. કારણ કે તેના પુત્રો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ંદા કરે છે અને એલી તે જાણતો હોવા છતાં તેણે તેઓને વાર્યા નહો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ટલે મેં એલીના કુટુંબની વિરુદ્ધ સમ ખાધા છે. હું સમ ખાઉ છું કે અર્પણો અને ખાધાર્પણો એલી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ટુંબના પાપો દુર નહિ કર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શમુએલ સવાર થતાં સુધી સૂઈ રહ્યો, અને પછી તેણે યહોવાના મંદિરના બારણાં ખોલી નાખ્યાં. પરંતુ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ેલી દૈવી દર્શનની વાત એલીને કહેતાં તે બી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લીએ શમુએલને બોલાવ્યો, “શમુએલ, માંરા પુત્ર.”શમુએલે જવાબ આપ્યો, “હુ આ રહ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લીએ પૂછયું, “યહોવાએ તને શું કહ્યું છે? તે માંરાથી છુપાવીશ નહિ; તેમણે તને જે જે કહ્યું તે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ંઈપણ જો તું માંરાથી છુપાવે તો દેવ તને એવું ને એ કરતાં પણ વધારે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શમુએલે એલીને કઇ જ છુપાવ્યા વગર બધું કહ્યું.એલીએ બધું સાંભળ્યું અને કહ્યું : “તે તો યહોવા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જે ઠીક લાગે તે કર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મ, શમુએલ મોટો થતો ગયો અને યહોવા તેની સાથે હતા. યહોવાએ શમુએલની બધી ભવિષ્યવાણી સાચી સાબિ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ાનથી બેર-શેબા સુધી ઇસ્રાએલમાં સૌ કોઈ યહોવાના સાચા પ્રબોધક તરીકે શમુએલને માંન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બાળક શમુએલ એલીની હજૂરમાં રહીને યહોવાની સેવા કરતો હતો. એ દિવસો દરમ્યાન યહોવાના શબ્દો જવલ્લે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વા મળતા. ત્યારે બહુ ઓછા સંદર્શન દેખા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ોવાએ શીલોહમાં શમુએલને દર્શન આપવાનું ચાલુ રાખ્યું. જયાં તે શમુએલની સમક્ષ દેવના શબ્દ તરીકે પ્રગ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ક રાત્રે એલી પોતાની કાયમની જગ્યા એ સૂતો હતો. ઘડપણને કારણે તેની આંખો બહુ જ નબળી બની ગઇ હતી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ગભગ આંધળો બની ગ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દેવના દીવાની જ્યોત હજી હોલવાય નહોતી. યહોવાના મંદિરમાં દેવના પવિત્ર કોશની પાસે શમુએલ સૂતે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સમયે યહોવાએ તેને હાંક માંરી, “શમુએલ!” શમુએલે કહ્યું “હું અહિંયાં છું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શમુએલ એલી પાસે દોડી ગયો અને બોલ્યો, “તમે મને બોલાવ્યો? હું આ રહ્યો.”એલીએ કહ્યું, “ના, મેં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ાવ્યો નથી. જા પાછો સૂઈ જા.”આથી તે જઈને સૂ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એ ફરી વાર શમુએલને હાંક માંરી અને તે ઊઠીને એલી પાસે જઈને બોલ્યો, “તમે મને બોલાવ્યો? હું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.”એલીએ કહ્યું, “મેં તને બોલાવ્યો નથી. પાછો સૂઈ 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શમુએલ હજી સુધી યહોવાને જાણતો ન હતો, કારણકે યહોવાએ ત્યાં સુધી તેની સાથે સીધી વાત કરી ન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યારે યહોવાએ તેને ત્રીજી વાર હાંક માંરી ત્યારે તે ફરીથી એલીની પાસે જઈને બોલ્યો, “તમ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ાવ્યો? હું આ રહ્યો.”ત્યારે એલી સમજી ગયો કે યહોવા છોકરાને બોલ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2026-10-20T03:58:16Z</dcterms:created>
  <dcterms:modified xsi:type="dcterms:W3CDTF">2026-10-20T03:58:16Z</dcterms:modified>
  <dc:title>૧ શમૂએલ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