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விதவைகளாகிய விதவைகளைக் கனம்பண்ண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போகமாய் வாழ்கிறவள் உயிரோடே செத்தவ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ுற்றஞ்சாட்டப்படாதவர்களாயிருக்கும்படி இவைகளைக் கட்டளைய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தற்குமுன்னே சிலர் சாத்தானைப் பின்பற்றி விலகி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க்குப் பயமுண்டாகும்படி, பாவஞ்செய்தவர்களை எல்லாருக்கும் முன்பாகக் கடிந்துகொ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ൂത്തവനെ ഭർത്സിക്കാതെ അപ്പനെപ്പോലയും ഇളയവരെ സഹോദരന്മാരെപ്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ൂത്ത സ്ത്രീകളെ അമ്മമാരെപ്പോലെയും ഇളയ സ്ത്രീകളെ പൂർണ്ണനിർമ്മലതയോടെ സഹോദരികളെപ്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ബോധിപ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ാക്ഷാൽ വിധവമാരായിരിക്കുന്ന വിധവമാരെ മാന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ല്ല വിധവെക്കും പുത്രപൌത്രന്മാർ ഉണ്ടെങ്കിൽ അവർ മുമ്പെ സ്വന്തകുടുംബത്തിൽ ഭക്തി കാണ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യപ്പന്മാർക്കു പ്രത്യുപകാരം ചെയ്‍വാൻ പഠിക്കട്ടെ; ഇതു ദൈവസന്നിധിയിൽ പ്രസാദകര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ാക്ഷാൽ വിധവയും ഏകാകിയുമായവൾ ദൈവത്തിൽ ആശവെച്ചു രാപ്പകൽ യാചനയിലും പ്രാർത്ഥനയിലും ഉറ്റുപാ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ാമുകിയായവളോ ജീവിച്ചിരിക്കയിൽ തന്നേ ചത്തവ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നിരപവാദ്യമാരായിരിക്കേണ്ടതിന്നു നീ ഇതു ആജ്ഞാ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നിക്കുള്ളവർക്കും പ്രത്യേകം സ്വന്ത കുടുംബക്കാർക്കും വേണ്ടി കരുതാത്തവൻ വിശ്വാസം തള്ളിക്കള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ശ്വാസിയെക്കാൾ അധമന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ൽപ്രവൃത്തികളാൽ ശ്രുതിപ്പെട്ടു ഏകഭർത്താവിന്റെ ഭാര്യയായിരുന്നു അറുപതു വയസ്സിന്നു താഴെയല്ലാത്ത വിധ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ക്കളെ വളർത്തുകയോ അതിഥികളെ സല്ക്കരിക്കയോ വിശുദ്ധന്മാരുടെ കാലുകളെ കഴുകുകയോ ഞെരുക്കമുള്ള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്ടുതീർക്കുകയോ സർവ്വസൽപ്രവൃത്തിയും ചെയ്തു പോരുകയോ ചെയ്തു എങ്കിൽ അവളെ തിരഞ്ഞെടു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ളയ വിധവമാരെ ഒഴിക്ക; അവർ ക്രിസ്തുവിന്നു വിരോധമായി പുളെച്ചു മദിക്കുമ്പോൾ വിവാഹം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ദ്യവിശ്വാസം തള്ളുകയാൽ അവർക്കു ശിക്ഷാവിധി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്രയുമല്ല അവർ വീടുതോറും നടന്നു മിനക്കെടുവാനും ശീലിക്കും; മിനക്കെടുക മാത്രമല്ല വായാട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കാര്യത്തിൽ ഇടപെടുന്നവരുമായി അരുതാത്തതു സംസ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ഇളയവർ വിവാഹം ചെയ്കയും പുത്രസമ്പത്തുണ്ടാക്കുകയും ഭവനം രക്ഷിക്കയും വിരോധിക്കു അപവാദ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സരം ഒന്നും കൊടുക്കാതിരിക്കയും വേണം എന്നു ഞാൻ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പ്പോൾ തന്നേ ചിലർ സാത്താന്റെ പിന്നാലെ പോ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 വിശ്വാസിനിക്കു വിധവമാർ ഉണ്ടെങ്കിൽ അവൾ തന്നേ അവർക്കു മുട്ടുതീർക്കട്ടെ; സഭെക്കു ഭാരം വര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ാൽ വിധവമാരായവർക്കു മുട്ടുതീർപ്പാന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ന്നായി ഭരിക്കുന്ന മൂപ്പന്മാരെ, പ്രത്യേകം വചനത്തിലും ഉപദേശത്തിലും അദ്ധ്വാനിക്കുന്നവരെ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ട്ടി മാനത്തിന്നു യോഗ്യരായി എണ്ണ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െതിക്കുന്ന കാളെക്കു മുഖക്കൊട്ട കെട്ടരുതു എന്നു തിരുവെഴുത്തു പറയുന്നു; വേലക്കാരൻ തന്റെ കൂല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ൻ എന്നും 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രണ്ടു മൂന്നു സാക്ഷികൾ മുഖേനയല്ലാതെ ഒരു മൂപ്പന്റെ നേരെ അന്യായം എ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ാപം ചെയ്യുന്നവരെ ശേഷമുള്ളവർക്കും ഭയത്തിന്നായി എല്ലാവരും കേൾക്കെ ശാസ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പക്ഷമായി ഒന്നും ചെയ്യാതെകണ്ടു സിദ്ധാന്തം കൂടാതെ ഇവ പ്രമാണിച്ചുകൊള്ളേണം എന്നു ഞാൻ ദൈവ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യേശുവിനെയും ശ്രേഷ്ഠദൂതന്മാരെയും സാക്ഷിയാക്കി നിന്നോടു 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ാതൊരുത്തന്റെ മേലും വേഗത്തിൽ കൈവെക്കരുതു; അന്യന്മാരുടെ പാപങ്ങളിൽ ഓഹരിക്കാരനാ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ത്തന്നെ നിർമ്മലനായി കാ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േലാൽ വെള്ളം മാത്രം കുടിക്കാതെ നിന്റെ അജീർണ്ണതയും കൂടെക്കൂടെയുള്ള ക്ഷീണതയും നിമിത്തം അല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ം സേവ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ചില മനുഷ്യരുടെ പാപങ്ങൾ വിസ്താരത്തിന്നു മുമ്പെ തന്നേ വെളിവായിരിക്കുന്നു; ചിലരുടെ പാപങ്ങള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മേണയ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ൽപ്രവൃത്തികളും അങ്ങനെ തന്നേ വെളിവാകുന്നു; വെളിവാകാത്തവയും മറഞ്ഞ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2026-10-20T06:12:01Z</dcterms:created>
  <dcterms:modified xsi:type="dcterms:W3CDTF">2026-10-20T06:12:01Z</dcterms:modified>
  <dc:title>1 തിമൊഥെയൊസ്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