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பிலோன் ராஜா அக்கினியினால் சுட்டுப்போட்ட சிதேக்கியாவுக்கும் ஆகாபுக்கும் கர்த்தர் உன்னைச் சமானமாக்கக்கடவரென்று, அவர்களைக் குறித்து ஒரு சாபவார்த்தை பாபிலோனிலே சிறையிருக்கிற யூதா அனைவருக்குள்ளும் வழங்கும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இஸ்ரவேலிலே மதிகெட்ட காரியத்தைச் செய்து தங்கள் அயலாருடைய பெண்ஜாதிகளோடே விபசாரம்பண்ணி, நான் அவர்களுக்குக் கற்பியாத பொய்யான வார்த்தையை என் நாமத்தைச் சொல்லி உரைத்தார்கள்; நான் அதை அறிவேன்; அதற்கு நானே சாட்சி என்று கர்த்தர் உரைக்கிறார் என்று எழுத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கொனியா ராஜாவும், ராஜஸ்திரீயும், பிரதானிகளும், யூதாவிலும் எருசலேமிலுமுள்ள பிரபுக்களும், தச்சரும், கொல்லரும் எருசலேமைவிட்டுப் புறப்பட்டுப்போன பிற்பா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கர்த்தர் என்னை நோக்கி: நீ நெகெலாமியனாகிய செமாயாவுக்கும் சொல்லியனுப்பவேண்டியது என்னவென்றால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 சிறைப்பட்டுப்போன மூப்பர்களில் மீதியானவர்களுக்கும், ஆசாரியர்களுக்கும், தீர்க்கதரிசிகளுக்கும், நேபுகாத்நேச்சார் சிறைப்படுத்தி எருசலேமிலிருந்து பாபிலோனுக்குக் கொண்டுபோன சகல ஜனங்களுக்கும் எழு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 எருசலேமிலிருக்கிற எல்லா ஜனங்களுக்கும் மாசெயாவின் குமாரனாகிய செப்பனியா என்னும் ஆசாரியனுக்கும், மற்ற ஆசாரியர்களுக்கும் உன் நாமத்திலே நிருபத்தை எழுதியனுப்பினது என்னவெ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வின் ராஜாவாகிய சிதேக்கியா பாபிலோன் ராஜாவாகிய நேபுகாத்நேச்சாரிடத்தில் கொடுக்கும்படி சாப்பானின் குமாரனாகிய எலெயாசாரின் கையிலும், இல்க்கியாவின் குமாரனாகிய கெமரியாவின் கையிலும் கொடுத்து, எருசலேமிலிருந்து பாபிலோனுக்கு அனுப்பின நிருபத்தின் விபரம்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வனுக்கு அவன் எழுதியிருந்த நிருபமாவது: நீங்கள் கர்த்தருடைய ஆலயத்தின் விசாரிப்புக்காரராயிருக்கும்படிக்கும், பிரமைகொண்டு தன்னைத் தீர்க்கதரிசியாக்கிக்கொள்கிறவகினாகிய எந்த மனுஷனையும் நீர் காவலறையிலும் தொழுவிலும் போடும்படிக்கும், கர்த்தர் உம்மை ஆசாரியனாயிருந்த யோய்தாவின் ஸ்தானத்திலே ஆசாரியனாக வைத்தார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சேனைகளின் கர்த்தர், தாம் எருசலேமிலிருந்து பாபிலோனுக்குச் சிறைப்பட்டுப்போகப்பண்ணின அனைவருக்கும் அறிவிக்கிறது என்னவென்ற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ங்களுக்குத் தீர்க்கதரிசனம் கூறிவருகிற ஆனதோத் ஊரானாகிய எரேமியாவை நீர் கடிந்துகொள்ளாமற்போனதென்ன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வீடுகளைக் கட்டி, குடியிருந்து, தோட்டங்களை நாட்டி, அவைகளின் கனியைச் சாப்பி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ச் சிறையிருப்பு நெடுங்காலமாக இருக்கும்; நீங்கள் வீடுகளைக்கட்டி, அவைகளில் குடியிருந்து, தோட்டங்களை நாட்டி, அவைகளின் கனிகளைச் சாப்பிடுங்கள் என்று பாபிலோனிலிருக்கிற எங்களுக்குச் சொல்லியனுப்பினானென்று எழுதிய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ிருபத்தைச் செப்பனியா என்கிற ஆசாரியன் எரேமியா தீர்க்கதரிசியின் காதுகள் கேட்க வாச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ெண்களை விவாகம்பண்ணி, குமாரரையும் குமாரத்திகளையும் பெற்று, உங்கள் குமாரருக்குப் பெண்களைக்கொண்டு, உங்கள் குமாரத்திகளைப் புருஷருக்குக் கொடுங்கள்; இவர்களும் குமாரரையும் குமாரத்திகளையும் பெறட்டும்; நீங்கள் அங்கே குறுகாமல் பெரு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தலால் கர்த்தருடைய வார்த்தை எரேமியாவுக்கு உண்டாகி அவர்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ங்களைச் சிறைப்பட்டுப்போகப்பண்ணின பட்டணத்தின் சமாதானத்தைத் தேடி, அதற்காகக் கர்த்தரை விண்ணப்பம்பண்ணுங்கள்; அதற்குச் சமாதானமிருக்கையில் உங்களுக்கும் சமாதானம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ிறையிருக்கிற அனைவருக்கும் நீ சொல்லியனுப்பவேண்டியது என்னவென்றால்: நெகெலாமியனாகிய செமாயாவைக்குறித்து கர்த்தர்: செமாயாவை நான் அனுப்பாதிருந்தும், அவன் உங்களுக்குத் தீர்க்கதரிசனஞ்சொல்லி, உங்களைப் பொய்யை நம்பப்பண்ணுகிறபடியினால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் நடுவிலிருக்கிற உங்கள் தீர்க்கதரிசிகளும் உங்கள் குறிகாரரும் உங்களை மோசம்போக்கவொட்டாதிருங்கள்; சொப்பனம் காணப்பண்ணுகிற உங்கள் சொப்பனக்காரருக்குச் செவிகொடாமலும் இருங்கள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நான் நெகெலாமியனாகிய செமாயாவையும், அவன் சந்ததியையும் தண்டிப்பேன்; இந்த ஜனத்தின் நடுவிலே குடியிருப்பவன் ஒருவனும் அவனுக்கு இல்லாதிருப்பான்; நான் என் ஜனத்துக்குச் செய்யும் நன்மையை அவன் காண்பதில்லை என்று கர்த்தர் சொல்லுகிறார்; கர்த்தருக்கு விரோதமாய்க் கலகமுண்டாகப் பேசினான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் நாமத்தைச் சொல்லி உங்களுக்குப் பொய்யான தீர்க்கதரிசனம் உரைக்கிறார்கள்; நான் அவர்களை அனுப்பினதில்லை எ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ாபிலோனிலே எழுபதுவருஷம் நிறைவேறினபின்பு நான் உங்களைச் சந்தித்து, உங்களை இவ்விடத்துக்குத் திரும்பிவரப்பண்ணும்படிக்கு உங்கள்மேல் என் நல்வார்த்தையை நிறைவேறப்பண்ணுவே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எதிர்பார்த்திருக்கும் முடிவை உங்களுக்கு கொடுக்கும்படிக்கு நான் உங்கள்பேரில் நினைத்திருக்கிற நினைவுகளை அறிவேன் என்று கர்த்தர் சொல்லுகிறார்; அவைகள் தீமைக்கல்ல, சமாதானத்துக்கேதுவான நினைவு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ீங்கள் கூடிவந்து, என்னைத் தொழுதுகொண்டு என்னை நோக்கி விண்ணப்பம்பண்ணுவீர்கள்; நான் உங்களுக்குச் செவிகொடுப்ப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நீங்கள் கூடிவந்து, என்னைத் தொழுதுகொண்டு என்னை நோக்கி விண்ணப்பம்பண்ணுவீர்கள்; நான் உங்களுக்குச் செவிகொடுப்ப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முழு இருதயத்தோடும் என்னைத் தேடினீர்களானால், என்னைத் தேடுகையில் கண்டுபிடிப்ப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ுக்குக் காணப்படுவேன் என்று கர்த்தர் சொல்லுகிறார்; நான் உங்கள் சிறையிருப்பைத் திருப்பி நான் உங்களைத் துரத்திவிட்ட எல்லா ஜாதிகளிலும் எல்லா இடங்களிலுமிருந்து உங்களைச் சேர்த்து, நான் உங்களை விலக்கியிருந்த ஸ்தலத்துக்கே உங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எங்களுக்குப் பாபிலோனிலும் தீர்க்கதரிசிகளை எழுப்பினார் என்று சொல்லுகிற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் தாவீதின் சிங்காசனத்தில் உட்கார்ந்திருக்கிற ராஜாவைக்குறித்தும் உங்களோடேகூடச் சிறையிருப்பில் புறப்பட்டுப்போகாமல் இந்த நகரத்தில் குடியிருக்கிற உங்கள் சகோதரராகிய எல்லா ஜனங்களைக்குறித்தும்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நான் பட்டயத்தையும், பஞ்சத்தையும், கொள்ளைநோயையும் அவர்களுக்குள் அனுப்புவேன் என்று கர்த்தர் சொல்லுகிறார்; புசிக்கத்தகாத கெட்டுப்போன அத்திப்பழங்களுக்கு அவர்களை ஒப்பாக்க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என் வார்த்தைகளைக் கேளாமற்போனபடியால், நான் அவர்களைப் பட்டயத்தாலும், பஞ்சத்தாலும் கொள்ளைநோயாலும் பின்தொடர்ந்து, அவர்களைப் பூமியிலுள்ள எல்லா ராஜ்யங்களிலும் அலைந்து திரிகிறவர்களாகவும், நான் அவர்களைத் துரத்துகிற எல்லா ஜாதிகளிடத்திலும் சாபமாகவும், பாழாகவும் ஈசலிடுதலுக்கிடமாகவும், நிந்தையாகவும் வைப்பேன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உங்களிடத்திற்குத் தீர்க்கதரிசிகளாகிய என் ஊழியக்காரரை ஏற்கனவே அனுப்பிக்கொண்டேயிருந்தும், நீங்கள் செவிகொடாமற்போனீர்களே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சிறையிருக்கும்படி நான் எருசலேமிலிருந்து பாபிலோனுக்கு அனுப்பிவிட்ட நீங்களெல்லாரும் கர்த்தருடைய வார்த்தையைக் கேளுங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நாமத்தைச் சொல்லி உங்களுக்குப் பொய்யான தீர்க்கதரிசனம் உரைக்கிற கொலாயாவின் குமாரனாகிய ஆகாபையும், மாசெயாவின் குமாரனாகிய சிதேக்கியாவையுங்குறித்து: இதோ, நான் அவர்களைப் பாபிலோன் ராஜாவாகிய நேபுகாத்நேச்சாரின் கையிலே ஒப்புக்கொடுக்கிறேன், அவன் அவர்களை உங்கள் கண்களுக்கு முன்பாகக் கொன்றுபோ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ബാബേൽരാജാവു തീയിൽ ഇട്ടു ചുട്ടുകളഞ്ഞ സിദെക്കീയാവെപ്പോലെയും ആഹാബിനെപ്പോലെയും യഹോവ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ട്ടെ എന്നു ബാബേലിലുള്ള യെഹൂദാപ്രവാസിളെല്ലാം ഒരു ശാപവാക്യം അവരെച്ചൊല്ലി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ർ യിസ്രായേലിൽ വഷളത്വം പ്രവർത്തിച്ചു തങ്ങളുടെ കൂട്ടുകാരുടെ ഭാര്യമാരോടു വ്യഭിചാരം ചെയ്കയ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 കല്പിച്ചിട്ടില്ലാത്ത വചനം വ്യാജമായി എന്റെ നാമത്തിൽ പ്രസ്താവിക്കയും ചെയ്തിരിക്കുന്നു; ഞാൻ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ുന്നു, സാക്ഷിയും ആകുന്നു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െഖൊന്യാരാജാവും രാജമാതാവും ഷണ്ഡന്മാരും യെഹൂദയിലും യെരൂശലേമിലും ഉള്ള പ്രഭുക്കന്മാരും ശില്പ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ന്മാരും യെരൂശലേം വിട്ടു പോയശേഷ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നെഹെലാമ്യനായ ശെമയ്യാവോടു നീ പറയേണ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രെമ്യാപ്രവാചകൻ ബദ്ധന്മാരുടെ മൂപ്പന്മാരിൽ ശേഷിപ്പുള്ളവർക്കും പുരോഹിതന്മാർ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്മാർക്കും നെബൂഖദ്നേസർ യെരൂശലേമിൽ നിന്നു ബാബേലിലേക്കു പിടിച്ചുകൊണ്ടുപോയിരുന്ന സകലജന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ിസ്രായേലിന്റെ ദൈവമായ സൈന്യങ്ങളുടെ യഹോവ ഇപ്രകാരം അരുളിച്ചെയ്യുന്നു: നീ യെരൂശലേ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നത്തിന്നും മയസേയാവിന്റെ മകനായ സെഫന്യാപുരോഹിതന്നും സകലപുരോഹിതന്മാർക്കും നിന്റെ പേരുവെച്ചു അയ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്തുകളി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െഹൂദാരാജാവായ സിദെക്കീയാവു ബാബേൽരാജാവായ നെബൂഖദ്നേസരിന്റെ അടുക്കൽ ബാബേലിലേക്കു അയച്ച ശാഫാ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നായ എലാസയുടെയും ഹിൽക്കീയാവിന്റെ മകനായ ഗെമർയ്യാവിന്റെയും കൈവശം യെരൂശലേമിൽനിന്നു കൊടുത്തയ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േഖനത്തിലെ വിവരം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ങ്ങൾ യഹോവയുടെ ആലയത്തിൽ ഭ്രാന്തുപിടിച്ചു പ്രവചിക്കുന്ന എതു മനുഷ്യനെയും പിടിച്ചു ആമത്ത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ലങ്ങിലും ഇടേണ്ടതിന്നു യഹോവ നിന്നെ യഹോയാദാപുരോഹിതന്നു പകരം പുരോഹിതന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ിസ്രായേലിന്റെ ദൈവമായ സൈന്യങ്ങളുടെ യഹോവ, താൻ യെരൂശലേമിൽനിന്നു ബാബേല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കൊണ്ടുപോകുമാറാക്കിയ സകലബദ്ധന്മാരോടും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ആകയാൽ നിങ്ങളോടു പ്രവചിക്കുന്ന അനാഥോത്തുകാരനായ യിരെമ്യാവെ നീ ശാസിക്കാതെ ഇരിക്ക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ിങ്ങൾ വീടുകളെ പണിതു പാർപ്പിൻ; തോട്ടങ്ങളെ ഉണ്ടാക്കി ഫലം അനുഭ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തുകൊണ്ടല്ലോ അവൻ ബാബേലിൽ ഞങ്ങൾക്കു ആളയച്ചു: ഈ പ്രവാസം ദീർഘം ആയിരക്കും; നിങ്ങൾ വീടുകളെ പണി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പ്പിൻ; തോട്ടങ്ങളെ ഉണ്ടാക്കി ഫലം അനുഭവിപ്പിൻ എന്നു പറയിച്ചതു? എന്നു പ്രസ്താവിച്ച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ഈ എഴുത്തു സെഫന്യാപുരോഹിതൻ യിരെമ്യാപ്രവാചകൻ കേൾക്കെ വായ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ഭാര്യമാരെ പരിഗ്രഹിച്ചു പുത്രന്മാരെയും പുത്രിമാരെയും ജനിപ്പിപ്പിൻ; നിങ്ങൾ അവിടെ കുറഞ്ഞുപോക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െരുകേണ്ടതിന്നു പുത്രന്മാർക്കു ഭാര്യമാരെ എടുക്കയും പുത്രിമാരെ പുരുഷന്മാർക്കു കൊടുക്കയും ചെയ്‍വ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ം പുത്രന്മാരെയും പുത്രിമാരെയും ജനിപ്പ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പ്പോൾ യഹോവയുടെ അരുളപ്പാടു യിരെമ്യാവി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നിങ്ങളെ ബദ്ധന്മാരായി കൊണ്ടുപോകുമാറാക്കിയ പട്ടണത്തിന്റെ നന്മ അന്വേഷിച്ചു അതിന്നു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ോടു പ്രാർത്ഥിപ്പിൻ; അതിന്നു നന്മ ഉണ്ടെങ്കിൽ നിങ്ങൾക്കും നന്മ ഉ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 സകലപ്രവാസികൾക്കും ആളയച്ചു, നെഹെലാമ്യനായ ശെമയ്യാവെക്കുറിച്ചു പറയിക്കേണ്ടതു;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ശെമയ്യാവെ ഞാൻ അയക്കാതെ ഇരുന്നിട്ടും അവൻ നിങ്ങളോടു പ്രവചിച്ചു നിങ്ങളെ ഭോഷ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ശ്രയിക്കുമാറാക്കിയ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യിസ്രായേലിന്റെ ദൈവമായ സൈന്യങ്ങളുടെ യഹോവ ഇപ്രകാരം അരുളിച്ചെയ്യുന്നു: നിങ്ങളുടെ ഇടയ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പ്രവാചകന്മാരും പ്രശ്നക്കാരും നിങ്ങളെ ചതിക്കരുതു; നിങ്ങൾ കാണുന്ന സ്വപ്നങ്ങളെ കൂട്ടാ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യഹോവ ഇപ്രകാരം അരുളിച്ചെയ്യുന്നു: ഞാൻ നെഹെലാമ്യനായ ശെമയ്യാവെയും അവന്റെ സന്തതിയെയും സന്ദർശ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ഈ ജനത്തിന്റെ മദ്ധ്യേ പാർപ്പാൻ അവന്നു ആരും ഉണ്ടാകയില്ല; എന്റെ ജനത്തിന്നു ഞാൻ വരുത്തുവാനിര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ന്മ അവൻ അനുഭവിക്കയുമില്ല; അവൻ യഹോവെക്കു വിരോധമായി ദ്രോഹം സംസാരിച്ചുവല്ലോ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ർ എന്റെ നാമത്തിൽ നിങ്ങളോടു ഭോഷ്കു പ്രവചിക്കുന്നു; ഞാൻ അവരെ അയച്ചിട്ടില്ല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ഹോവ ഇപ്രകാരം അരുളിച്ചെയ്യുന്നു: ബാബേലിലെ എഴുപതു സംവത്സരം കഴിഞ്ഞശേഷമേ ഞാൻ നിങ്ങളെ സന്ദർശിച്ചു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ഥലത്തേക്കു മടക്കിവരുത്തുമെന്നു നിങ്ങളോടുള്ള എന്റെ വചനം ഞാൻ നിവർത്തിക്കയുള്ള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ൾ പ്രത്യാശിക്കുന്ന ശുഭഭാവി വരുവാൻ തക്കവണ്ണം ഞാൻ നിങ്ങളെക്കുറിച്ചു നിരൂപിക്കുന്ന നിരൂപണ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വ എന്നു ഞാൻ അറിയുന്നു; അവ തിന്മെക്കല്ല നന്മെക്കത്രേയുള്ള നിരൂപണങ്ങൾ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ൾ എന്നോടു അപേക്ഷിച്ചു എന്റെ സന്നിധിയിൽവന്നു പ്രാർത്ഥിക്കയും ഞാൻ നിങ്ങളുടെ പ്രാർത്ഥ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ും ചെയ്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എന്നെ അന്വെഷിക്കും; പൂർണ്ണഹൃദയത്തോടെ അന്വേഷിക്കുമ്പോൾ നിങ്ങൾ എന്നെ കണ്ടെ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എന്നെ കണ്ടെത്തുവാൻ ഞാൻ ഇടയാക്കും എന്നു യഹോവയുടെ അരുളപ്പാടു; ഞാൻ നിങ്ങളുടെ പ്ര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്റും; ഞാൻ നിങ്ങളെ നീക്കിക്കളഞ്ഞിരിക്കുന്ന സകലജാതികളിൽനിന്നും എല്ലായിടങ്ങളിലുംനിന്നും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ഖരിച്ചു ഞാൻ നിങ്ങളെ വിട്ടുപോകുമാറാക്കിയ സ്ഥലത്തേക്കു തന്നേ മടക്കിവരുത്തും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ഹോവ ഞങ്ങൾക്കു ബാബേലിൽ പ്രവാചകന്മാരെ എഴുന്നേല്പിച്ചിരിക്കുന്നു എന്നു നിങ്ങൾ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ദാവീദിന്റെ സിംഹാസനത്തിൽ ഇരിക്കുന്ന രാജാവിനെക്കുറിച്ചും ഈ നഗരത്തിൽ പാർ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ജനത്തേയുംകുറിച്ചും നിങ്ങളോടുകൂടെ പ്രവാസത്തിലേക്കു വരാത്ത നിങ്ങളുടെ സഹോദരന്മാരെക്കുറിച്ചും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രകാരം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േ, സൈന്യങ്ങളുടെ യഹോവ ഇപ്രകാരം അരുളിച്ചെയ്യുന്നു: ഇതാ, ഞാൻ അവർക്കു വാളും ക്ഷമവും മഹാമാര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ു, എത്രയും ആകാത്തതും തിന്നുകൂടാതവണ്ണം ചീത്തയും ആയ അത്തപ്പഴത്തിന്നു അവരെ സമമാ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ഞാൻ അവരെ വാൾകൊണ്ടും ക്ഷാമംകൊണ്ടും മഹാമാരികൊണ്ടും വേട്ടയാടി ഭൂതലത്തിലെ സകലരാജ്യങ്ങൾ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ഹേതുവും ഞാൻ അവരെ നീക്കിക്കളഞ്ഞ സകലജാതികളുടെയും ഇടയിൽ ഒരു ശാപവാക്യവും സ്തംഭനഹേതുവും പരിഹാസവിഷ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യും 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്രവാചകന്മാരായ എന്റെ ദാസന്മാർമുഖാന്തരം ഞാൻ പറഞ്ഞയച്ച വചനങ്ങളെ അവർ കേൾക്കായ്കകൊണ്ടു തന്ന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അരുളപ്പാടു; ഞാൻ ഇടവിടാതെ അവരെ അയച്ചിട്ടും നിങ്ങൾ കേട്ടില്ല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ഞാൻ യെരൂശലേമിൽനിന്നു ബാബേലിലേക്കു അയച്ചിരിക്കുന്ന സകല പ്രവാസികളുമായുള്ളോരേ,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ുടെ 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ന്റെ നാമത്തിൽ നിങ്ങളോടു ഭോഷ്കു പ്രവചിക്കുന്ന കോലായാവിന്റെ മകനായ ആഹാബിനെക്കുറിച്ചു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യസേയാവിന്റെ മകനായ സിദെക്കിയാവെക്കുറിച്ചും, യിസ്രായേലിന്റെ ദൈവമായ സൈന്യങ്ങളുടെ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 ഞാൻ അവരെ ബാബേൽ രാജാവായ നെബൂഖദ്നേസരിന്റെ കയ്യിൽ ഏല്പിക്കും; നിങ്ങൾ കാൺകെ അവ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2026-10-20T04:39:37Z</dcterms:created>
  <dcterms:modified xsi:type="dcterms:W3CDTF">2026-10-20T04:39:37Z</dcterms:modified>
  <dc:title>യിരെമ്യാവ്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