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shall burn the heifer in his sight; her skin, and her flesh, and her blood, with her dung, shall he bur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riest shall take cedar wood, and hyssop, and scarlet, and cast it into the midst of the burning of the heif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 priest shall take cedar wood, and hyssop, and scarlet, and cast it into the midst of the burning of the heifer.]]></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priest shall wash his clothes, and he shall bathe his flesh in water, and afterward he shall come into the camp, and the priest shall be unclean until the eve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 priest shall wash his clothes, and he shall bathe his flesh in water, and afterward he shall come into the camp, and the priest shall be unclean until the eve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burns her shall wash his clothes in water, and bathe his flesh in water, and shall be unclean until the eve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that burns her shall wash his clothes in water, and bathe his flesh in water, and shall be unclean until the eve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 man that is clean shall gather up the ashes of the heifer, and lay them up without the camp in a clean place, and it shall be kept for the congregation of the children of Israel for a water of separation: it is a purification for si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and unto Aaron,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e that gathers the ashes of the heifer shall wash his clothes, and be unclean until the even: and it shall be unto the children of Israel, and unto the stranger that sojourns among them, for a statute for ever.]]></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He that touches the dead body of any man shall be unclean seven day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He shall purify himself with it on the third day, and on the seventh day he shall be clean: but if he purify not himself the third day, then the seventh day he shall not be clea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osoever touches the dead body of any man that is dead, and purifies not himself, defiles the tabernacle of the LORD; and that soul shall be cut off from Israel: because the water of separation was not sprinkled upon him, he shall be unclean; his uncleanness is yet upon him.]]></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is the ordinance of the law which the LORD has commanded, saying, Speak unto the children of Israel, that they bring you a red heifer without spot, wherein is no blemish, and upon which never came yok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is is the law, when a man dies in a tent: all that come into the tent, and all that is in the tent, shall be unclean seven day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is is the law, when a man dies in a tent: all that come into the tent, and all that is in the tent, shall be unclean seven day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every open vessel, which has no covering bound upon it, is unclea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osoever touches one that is slain with a sword in the open fields, or a dead body, or a bone of a man, or a grave, shall be unclean seven day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whosoever touches one that is slain with a sword in the open fields, or a dead body, or a bone of a man, or a grave, shall be unclean seven day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n unclean person they shall take of the ashes of the burnt heifer of purification for sin, and running water shall be put thereto in a vessel:]]></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for an unclean person they shall take of the ashes of the burnt heifer of purification for sin, and running water shall be put thereto in a vess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 clean person shall take hyssop, and dip it in the water, and sprinkle it upon the tent, and upon all the vessels, and upon the persons that were there, and upon him that touched a bone, or one slain, or one dead, or a grav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is is the ordinance of the law which the LORD has commanded, saying, Speak unto the children of Israel, that they bring you a red heifer without spot, wherein is no blemish, and upon which never came yoke:]]></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clean person shall sprinkle upon the unclean on the third day, and on the seventh day: and on the seventh day he shall purify himself, and wash his clothes, and bathe himself in water, and shall be clean at ev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the man that shall be unclean, and shall not purify himself, that soul shall be cut off from among the congregation, because he has defiled the sanctuary of the LORD: the water of separation has not been sprinkled upon him; he is unclea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be a perpetual statute unto them, that he that sprinkles the water of separation shall wash his clothes; and he that touches the water of separation shall be unclean until ev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be a perpetual statute unto them, that he that sprinkles the water of separation shall wash his clothes; and he that touches the water of separation shall be unclean until ev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atsoever the unclean person touches shall be unclean; and the soul that touches it shall be unclean until ev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atsoever the unclean person touches shall be unclean; and the soul that touches it shall be unclean until ev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give her unto Eleazar the priest, that he may bring her forth without the camp, and one shall slay her before his fa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ll of you shall give her unto Eleazar the priest, that he may bring her forth without the camp, and one shall slay her before his fac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leazar the priest shall take of her blood with his finger, and sprinkle of her blood directly before the tabernacle of the congregation seven tim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Eleazar the priest shall take of her blood with his finger, and sprinkle of her blood directly before the tabernacle of the congregation seven time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one shall burn the heifer in his sight; her skin, and her flesh, and her blood, with her dung, shall he bur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இரத்தமும் அதின் சாணியும் சுட்டெரி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ஆசாரியன் கேதுருக்கட்டையையும் ஈசோப்பையும் சிவப்புநூலையும் எடுத்து, கிடாரி எரிக்கப்ப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ப்பின் நடுவிலே போட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ன்பு ஆசாரியன் தன் வஸ்திரங்களைத் தோய்த்து, ஜலத்திலே ஸ்நானம்பண்ணி, அதின்பின்பு பாளய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க்கடவன்; ஆசாரியன்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ச் சுட்டெரித்தவனும் தன் வஸ்திரங்களை ஜலத்தில் தோய்த்து, ஜலத்திலே ஸ்நானம்பண்ணி,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தமாயிருக்கிற ஒருவன் அந்தக் கிடாரியின் சாம்பலை வாரிக்கொண்டு பாளயத்திற்குப் புறம்பே சுத்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இடத்திலே கொட்டி வைக்கக்கடவன், அது இஸ்ரவேல் புத்திரரின் சபைக்காகத் தீட்டுக்க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க்கென்று காத்துவைக்கப்படவேண்டும்; அது பாவத்தைப் பரிக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டாரியின் சாம்பலை வாரினவன் தன் வஸ்திரங்களைத் தோய்க்கக்கடவன்; அவன்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இது இஸ்ரவேல் புத்திரருக்கும் அவர்கள் நடுவிலே தங்குகிற அந்நியனுக்கும்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த்துப்போனவனுடைய பிரேதத்தைத் தொட்டவன் ஏழுநாள்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ன் மூன்றாம் நாளிலும் ஏழாம் நாளிலும் தீட்டுக்கழிக்கும் ஜலத்தினால் தன்னைச் சுத்திக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சுத்தமாவான்; மூன்றாம் நாளிலும் ஏழாம் நாளிலும் தன்னைச் சுத்திகரிக்காமலிருப்பானா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த்தவனுடைய பிரேதத்தைத் தொட்டும், தன்னைச் சுத்திகரித்துக்கொள்ளாதவன் கர்த்தரின் வாசஸ்தல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கிறான்; அந்த ஆத்துமா இஸ்ரவேலில் இராமல் அறுப்புண்டுபோவான்; தீட்டுக்கழிக்கும்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தெளிக்கப்படாததினால், அவன் தீட்டுப்பட்டிருப்பான்; அவன் தீட்டு இன்னும் அவன்மேல்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ர்த்தர் கற்பித்த நியமப்பிரமாணமாவது: பழுதற்றதும் ஊனமில்லாததும் நுகத்தடிக்கு உட்படாதது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டாரத்தில் ஒரு மனிதன் செத்தால், அதற்கடுத்த நியமமாவது: அந்தக் கூடாரத்தில் பிரவேசிக்கிற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ல் இருக்கிற யாவரும் ஏழுநாள் தீட்டுப்பட்டி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டிக் கட்டப்படாமல் திறந்திருக்கும் பாத்திரங்கள் எல்லாம் தீட்டுப்பட்டி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வெளியிலே பட்டயத்தால் வெட்டுண்டவனையாவது, செத்தவனையாவது, மனித எலும்பையாவது, பிரேதக்குழியை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வன் எவனும் ஏழுநாள்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கையால் தீட்டுப்பட்டவனுக்காக, பாவத்தைப் பரிகரிக்கும் கிடாரியின் சாம்பலிலே கொஞ்சம் எடுத்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த்தில் போட்டு, அதின்மேல் ஊற்று ஜலம் வா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சுத்தமான ஒருவன் ஈசோப்பை எடுத்து, அந்த ஜலத்திலே தோய்த்து, கூடாரத்தின்மேலும் அதிலுள்ள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ன்மேலும் அங்கேயிருக்கிற ஜனங்களின்மேலும் தெளிக்கிறதுமல்லாமல், எலும்பையா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ண்டவனையாகிலும் செத்தவனையாகிலும் பிரேதக்குழியையாகிலும் தொட்டவன்மேலும் தெளி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ப்பான ஒரு கிடாரியை உன்னிடத்தில் கொண்டுவரும்படி இஸ்ரவேல் புத்திரருக்குச் சொல்லு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சுத்தமாயிருக்கிறவன் தீட்டுப்பட்டவன்மேல் மூன்றாம் நாளிலும் ஏழாம் நாளிலும் தெளிக்கவேண்டும்; ஏ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ளில் இவன் தன்னைச் சுத்திகரித்து, தன் வஸ்திரங்களைத் தோய்த்து, ஜலத்தில் ஸ்நானம்பண்ணி, சாயங்கா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யி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ட்டுப்பட்டிருக்கிறவன் தன்னைச் சுத்திகரித்துக் கொள்ளாதிருந்தால், அவன் சபையில் இராத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ப்புண்டுபோவான்; அவன் கர்த்தரின் பரிசுத்த ஸ்தலத்தைத் தீட்டுப்படுத்தினான்; தீட்டுக்கழிக்கும்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தெளிக்கப்படாததினால் அவன் தீட்டுப்பட்டி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தீட்டுக்கழிக்கும் ஜலத்தைத் தெளிக்கிறவனும் தன் வஸ்திரங்களைத் தோய்க்கக்கடவன்; தீட்டுக்கழி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த்தொட்டவனும் சாயங்காலமட்டும் தீட்டுப்பட்டிரு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ட்டுப்பட்டிருக்கிறவன் தொடுகிறவைகளெல்லாம் தீட்டுப்படும், அவைகளைத் தொடுகிறவனும் சாயங்காலம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டிருப்பான்; இது உங்களுக்கு நித்திய கட்டளையாயிருக்கு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தை எலெயாசார் என்னும் ஆசாரியனிடத்தில் ஒப்புக்கொடுங்கள்; அவன் அதைப் பாளயத்துக்கு வெ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போகக்கடவன்; அங்கே அது அவனுக்கு முன்பாகக் கொல்லப்பட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ஆசாரியனாகிய எலெயாசார் தன் விரலினால் அதின் இரத்தத்தில் கொஞ்சம் எடுத்து, ஆசரிப்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த்துக்கு எதிராக ஏழுதரம் தெளி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கிடாரியை அவன் கண்களுக்கு முன்பாக ஒருவன் சுட்டெரிக்கவேண்டும்; அதின் தோலும் அதின் மாம்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2026-08-01T11:08:12Z</dcterms:created>
  <dcterms:modified xsi:type="dcterms:W3CDTF">2026-08-01T11:08:12Z</dcterms:modified>
  <dc:title>எண்ணாகமம் : 19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