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presProps" Target="presProps.xml"/>
  <Relationship Id="rId53" Type="http://schemas.openxmlformats.org/officeDocument/2006/relationships/viewProps" Target="viewProps.xml"/>
  <Relationship Id="rId5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ின்பு கிடாரியை அவன் கண்களுக்கு முன்பாக ஒருவன் சுட்டெரிக்கவேண்டும்; அதின் தோலும் அதின் மாம்சமும் அதின் இரத்தமும் அதின் சாணியும் சுட்டெரிக்கப்படவேண்ட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ின்பு கிடாரியை அவன் கண்களுக்கு முன்பாக ஒருவன் சுட்டெரிக்கவேண்டும்; அதின் தோலும் அதின் மாம்சமும் அதின் இரத்தமும் அதின் சாணியும் சுட்டெரிக்கப்படவேண்ட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ஆசாரியன் கேதுருக்கட்டையையும் ஈசோப்பையும் சிவப்புநூலையும் எடுத்து, கிடாரி எரிக்கப்படுகிற நெருப்பின் நடுவிலே போடக்கடவ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ஆசாரியன் கேதுருக்கட்டையையும் ஈசோப்பையும் சிவப்புநூலையும் எடுத்து, கிடாரி எரிக்கப்படுகிற நெருப்பின் நடுவிலே போடக்கடவ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ின்பு ஆசாரியன் தன் வஸ்திரங்களைத் தோய்த்து, ஜலத்திலே ஸ்நானம்பண்ணி, அதின்பின்பு பாளயத்தில் பிரவேசிக்கக்கடவன்; ஆசாரியன் சாயங்காலமட்டும் தீட்டுப்பட்டிருப்ப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ின்பு ஆசாரியன் தன் வஸ்திரங்களைத் தோய்த்து, ஜலத்திலே ஸ்நானம்பண்ணி, அதின்பின்பு பாளயத்தில் பிரவேசிக்கக்கடவன்; ஆசாரியன் சாயங்காலமட்டும் தீட்டுப்பட்டிருப்ப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ைச் சுட்டெரித்தவனும் தன் வஸ்திரங்களை ஜலத்தில் தோய்த்து, ஜலத்திலே ஸ்நானம்பண்ணி, சாயங்காலமட்டும் தீட்டுப்பட்டிருப்ப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ைச் சுட்டெரித்தவனும் தன் வஸ்திரங்களை ஜலத்தில் தோய்த்து, ஜலத்திலே ஸ்நானம்பண்ணி, சாயங்காலமட்டும் தீட்டுப்பட்டிருப்ப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ுத்தமாயிருக்கிற ஒருவன் அந்தக் கிடாரியின் சாம்பலை வாரிக்கொண்டு பாளயத்திற்குப் புறம்பே சுத்தமான ஒரு இடத்திலே கொட்டி வைக்கக்கடவன், அது இஸ்ரவேல் புத்திரரின் சபைக்காகத் தீட்டுக்கழிக்கும் ஜலத்துக்கென்று காத்துவைக்கப்படவேண்டும்; அது பாவத்தைப் பரிகரிக்க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ுத்தமாயிருக்கிற ஒருவன் அந்தக் கிடாரியின் சாம்பலை வாரிக்கொண்டு பாளயத்திற்குப் புறம்பே சுத்தமான ஒரு இடத்திலே கொட்டி வைக்கக்கடவன், அது இஸ்ரவேல் புத்திரரின் சபைக்காகத் தீட்டுக்கழிக்கும் ஜலத்துக்கென்று காத்துவைக்கப்படவேண்டும்; அது பாவத்தைப் பரிகரிக்க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மோசேயையும் ஆரோனையும் நோக்கி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ுத்தமாயிருக்கிற ஒருவன் அந்தக் கிடாரியின் சாம்பலை வாரிக்கொண்டு பாளயத்திற்குப் புறம்பே சுத்தமான ஒரு இடத்திலே கொட்டி வைக்கக்கடவன், அது இஸ்ரவேல் புத்திரரின் சபைக்காகத் தீட்டுக்கழிக்கும் ஜலத்துக்கென்று காத்துவைக்கப்படவேண்டும்; அது பாவத்தைப் பரிகரிக்க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ிடாரியின் சாம்பலை வாரினவன் தன் வஸ்திரங்களைத் தோய்க்கக்கடவன்; அவன் சாயங்காலமட்டும் தீட்டுப்பட்டிருப்பான்; இது இஸ்ரவேல் புத்திரருக்கும் அவர்கள் நடுவிலே தங்குகிற அந்நியனுக்கும் நித்திய கட்டளையாயிருப்பதாக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ிடாரியின் சாம்பலை வாரினவன் தன் வஸ்திரங்களைத் தோய்க்கக்கடவன்; அவன் சாயங்காலமட்டும் தீட்டுப்பட்டிருப்பான்; இது இஸ்ரவேல் புத்திரருக்கும் அவர்கள் நடுவிலே தங்குகிற அந்நியனுக்கும் நித்திய கட்டளையாயிருப்பதாக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ிடாரியின் சாம்பலை வாரினவன் தன் வஸ்திரங்களைத் தோய்க்கக்கடவன்; அவன் சாயங்காலமட்டும் தீட்டுப்பட்டிருப்பான்; இது இஸ்ரவேல் புத்திரருக்கும் அவர்கள் நடுவிலே தங்குகிற அந்நியனுக்கும் நித்திய கட்டளையாயிருப்பதாக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ெத்துப்போனவனுடைய பிரேதத்தைத் தொட்டவன் ஏழுநாள் தீட்டுப்பட்டிருப்ப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ன் மூன்றாம் நாளிலும் ஏழாம் நாளிலும் தீட்டுக்கழிக்கும் ஜலத்தினால் தன்னைச் சுத்திகரிக்கக்கடவன்; அப்பொழுது சுத்தமாவான்; மூன்றாம் நாளிலும் ஏழாம் நாளிலும் தன்னைச் சுத்திகரிக்காமலிருப்பானாகில் சுத்தமாக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ன் மூன்றாம் நாளிலும் ஏழாம் நாளிலும் தீட்டுக்கழிக்கும் ஜலத்தினால் தன்னைச் சுத்திகரிக்கக்கடவன்; அப்பொழுது சுத்தமாவான்; மூன்றாம் நாளிலும் ஏழாம் நாளிலும் தன்னைச் சுத்திகரிக்காமலிருப்பானாகில் சுத்தமாக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செத்தவனுடைய பிரேதத்தைத் தொட்டும், தன்னைச் சுத்திகரித்துக்கொள்ளாதவன் கர்த்தரின் வாசஸ்தலத்தைத் தீட்டுப்படுத்துகிறான்; அந்த ஆத்துமா இஸ்ரவேலில் இராமல் அறுப்புண்டுபோவான்; தீட்டுக்கழிக்கும் ஜலம் அவன்மேல் தெளிக்கப்படாததினால், அவன் தீட்டுப்பட்டிருப்பான்; அவன் தீட்டு இன்னும் அவன்மேல் இருக்கு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செத்தவனுடைய பிரேதத்தைத் தொட்டும், தன்னைச் சுத்திகரித்துக்கொள்ளாதவன் கர்த்தரின் வாசஸ்தலத்தைத் தீட்டுப்படுத்துகிறான்; அந்த ஆத்துமா இஸ்ரவேலில் இராமல் அறுப்புண்டுபோவான்; தீட்டுக்கழிக்கும் ஜலம் அவன்மேல் தெளிக்கப்படாததினால், அவன் தீட்டுப்பட்டிருப்பான்; அவன் தீட்டு இன்னும் அவன்மேல் இருக்கு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செத்தவனுடைய பிரேதத்தைத் தொட்டும், தன்னைச் சுத்திகரித்துக்கொள்ளாதவன் கர்த்தரின் வாசஸ்தலத்தைத் தீட்டுப்படுத்துகிறான்; அந்த ஆத்துமா இஸ்ரவேலில் இராமல் அறுப்புண்டுபோவான்; தீட்டுக்கழிக்கும் ஜலம் அவன்மேல் தெளிக்கப்படாததினால், அவன் தீட்டுப்பட்டிருப்பான்; அவன் தீட்டு இன்னும் அவன்மேல் இருக்க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் கற்பித்த நியமப்பிரமாணமாவது: பழுதற்றதும் ஊனமில்லாததும் நுகத்தடிக்கு உட்படாததுமாகிய சிவப்பான ஒரு கிடாரியை உன்னிடத்தில் கொண்டுவரும்படி இஸ்ரவேல் புத்திரருக்குச் சொல்லுங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ூடாரத்தில் ஒரு மனிதன் செத்தால், அதற்கடுத்த நியமமாவது: அந்தக் கூடாரத்தில் பிரவேசிக்கிற யாவரும் கூடாரத்தில் இருக்கிற யாவரும் ஏழுநாள் தீட்டுப்பட்டிருப்ப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ூடாரத்தில் ஒரு மனிதன் செத்தால், அதற்கடுத்த நியமமாவது: அந்தக் கூடாரத்தில் பிரவேசிக்கிற யாவரும் கூடாரத்தில் இருக்கிற யாவரும் ஏழுநாள் தீட்டுப்பட்டிருப்ப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ூடிக் கட்டப்படாமல் திறந்திருக்கும் பாத்திரங்கள் எல்லாம் தீட்டுப்பட்டிருக்கு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வெளியிலே பட்டயத்தால் வெட்டுண்டவனையாவது, செத்தவனையாவது, மனித எலும்பையாவது, பிரேதக்குழியையாவது, தொட்டவன் எவனும் ஏழுநாள் தீட்டுப்பட்டிருப்ப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வெளியிலே பட்டயத்தால் வெட்டுண்டவனையாவது, செத்தவனையாவது, மனித எலும்பையாவது, பிரேதக்குழியையாவது, தொட்டவன் எவனும் ஏழுநாள் தீட்டுப்பட்டிருப்ப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கையால் தீட்டுப்பட்டவனுக்காக, பாவத்தைப் பரிகரிக்கும் கிடாரியின் சாம்பலிலே கொஞ்சம் எடுத்து, ஒரு பாத்திரத்தில் போட்டு, அதின்மேல் ஊற்று ஜலம் வார்க்கவேண்டு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கையால் தீட்டுப்பட்டவனுக்காக, பாவத்தைப் பரிகரிக்கும் கிடாரியின் சாம்பலிலே கொஞ்சம் எடுத்து, ஒரு பாத்திரத்தில் போட்டு, அதின்மேல் ஊற்று ஜலம் வார்க்கவேண்டு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ுத்தமான ஒருவன் ஈசோப்பை எடுத்து, அந்த ஜலத்திலே தோய்த்து, கூடாரத்தின்மேலும் அதிலுள்ள சகல பணிமுட்டுகளின்மேலும் அங்கேயிருக்கிற ஜனங்களின்மேலும் தெளிக்கிறதுமல்லாமல், எலும்பையாகிலும் வெட்டுண்டவனையாகிலும் செத்தவனையாகிலும் பிரேதக்குழியையாகிலும் தொட்டவன்மேலும் தெளிக்கக்கடவ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ுத்தமான ஒருவன் ஈசோப்பை எடுத்து, அந்த ஜலத்திலே தோய்த்து, கூடாரத்தின்மேலும் அதிலுள்ள சகல பணிமுட்டுகளின்மேலும் அங்கேயிருக்கிற ஜனங்களின்மேலும் தெளிக்கிறதுமல்லாமல், எலும்பையாகிலும் வெட்டுண்டவனையாகிலும் செத்தவனையாகிலும் பிரேதக்குழியையாகிலும் தொட்டவன்மேலும் தெளிக்கக்கடவ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ுத்தமான ஒருவன் ஈசோப்பை எடுத்து, அந்த ஜலத்திலே தோய்த்து, கூடாரத்தின்மேலும் அதிலுள்ள சகல பணிமுட்டுகளின்மேலும் அங்கேயிருக்கிற ஜனங்களின்மேலும் தெளிக்கிறதுமல்லாமல், எலும்பையாகிலும் வெட்டுண்டவனையாகிலும் செத்தவனையாகிலும் பிரேதக்குழியையாகிலும் தொட்டவன்மேலும் தெளிக்கக்கடவ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் கற்பித்த நியமப்பிரமாணமாவது: பழுதற்றதும் ஊனமில்லாததும் நுகத்தடிக்கு உட்படாததுமாகிய சிவப்பான ஒரு கிடாரியை உன்னிடத்தில் கொண்டுவரும்படி இஸ்ரவேல் புத்திரருக்குச் சொல்லுங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சுத்தமாயிருக்கிறவன் தீட்டுப்பட்டவன்மேல் மூன்றாம் நாளிலும் ஏழாம் நாளிலும் தெளிக்கவேண்டும்; ஏழாம் நாளில் இவன் தன்னைச் சுத்திகரித்து, தன் வஸ்திரங்களைத் தோய்த்து, ஜலத்தில் ஸ்நானம்பண்ணி, சாயங்காலத்திலே சுத்தமாயிருப்ப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சுத்தமாயிருக்கிறவன் தீட்டுப்பட்டவன்மேல் மூன்றாம் நாளிலும் ஏழாம் நாளிலும் தெளிக்கவேண்டும்; ஏழாம் நாளில் இவன் தன்னைச் சுத்திகரித்து, தன் வஸ்திரங்களைத் தோய்த்து, ஜலத்தில் ஸ்நானம்பண்ணி, சாயங்காலத்திலே சுத்தமாயிருப்ப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சுத்தமாயிருக்கிறவன் தீட்டுப்பட்டவன்மேல் மூன்றாம் நாளிலும் ஏழாம் நாளிலும் தெளிக்கவேண்டும்; ஏழாம் நாளில் இவன் தன்னைச் சுத்திகரித்து, தன் வஸ்திரங்களைத் தோய்த்து, ஜலத்தில் ஸ்நானம்பண்ணி, சாயங்காலத்திலே சுத்தமாயிருப்ப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ீட்டுப்பட்டிருக்கிறவன் தன்னைச் சுத்திகரித்துக் கொள்ளாதிருந்தால், அவன் சபையில் இராதபடிக்கு அறுப்புண்டுபோவான்; அவன் கர்த்தரின் பரிசுத்த ஸ்தலத்தைத் தீட்டுப்படுத்தினான்; தீட்டுக்கழிக்கும் ஜலம் அவன்மேல் தெளிக்கப்படாததினால் அவன் தீட்டுப்பட்டிருக்கிற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ீட்டுப்பட்டிருக்கிறவன் தன்னைச் சுத்திகரித்துக் கொள்ளாதிருந்தால், அவன் சபையில் இராதபடிக்கு அறுப்புண்டுபோவான்; அவன் கர்த்தரின் பரிசுத்த ஸ்தலத்தைத் தீட்டுப்படுத்தினான்; தீட்டுக்கழிக்கும் ஜலம் அவன்மேல் தெளிக்கப்படாததினால் அவன் தீட்டுப்பட்டிருக்கிற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ீட்டுப்பட்டிருக்கிறவன் தன்னைச் சுத்திகரித்துக் கொள்ளாதிருந்தால், அவன் சபையில் இராதபடிக்கு அறுப்புண்டுபோவான்; அவன் கர்த்தரின் பரிசுத்த ஸ்தலத்தைத் தீட்டுப்படுத்தினான்; தீட்டுக்கழிக்கும் ஜலம் அவன்மேல் தெளிக்கப்படாததினால் அவன் தீட்டுப்பட்டிருக்கிற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ீட்டுக்கழிக்கும் ஜலத்தைத் தெளிக்கிறவனும் தன் வஸ்திரங்களைத் தோய்க்கக்கடவன்; தீட்டுக்கழிக்கும் ஜலத்தைத்தொட்டவனும் சாயங்காலமட்டும் தீட்டுப்பட்டிருப்ப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ீட்டுக்கழிக்கும் ஜலத்தைத் தெளிக்கிறவனும் தன் வஸ்திரங்களைத் தோய்க்கக்கடவன்; தீட்டுக்கழிக்கும் ஜலத்தைத்தொட்டவனும் சாயங்காலமட்டும் தீட்டுப்பட்டிருப்ப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ீட்டுப்பட்டிருக்கிறவன் தொடுகிறவைகளெல்லாம் தீட்டுப்படும், அவைகளைத் தொடுகிறவனும் சாயங்காலமட்டும் தீட்டுப்பட்டிருப்பான்; இது உங்களுக்கு நித்திய கட்டளையாயிருக்கும் என்றார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ீட்டுப்பட்டிருக்கிறவன் தொடுகிறவைகளெல்லாம் தீட்டுப்படும், அவைகளைத் தொடுகிறவனும் சாயங்காலமட்டும் தீட்டுப்பட்டிருப்பான்; இது உங்களுக்கு நித்திய கட்டளையாயிருக்கும் என்ற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் கற்பித்த நியமப்பிரமாணமாவது: பழுதற்றதும் ஊனமில்லாததும் நுகத்தடிக்கு உட்படாததுமாகிய சிவப்பான ஒரு கிடாரியை உன்னிடத்தில் கொண்டுவரும்படி இஸ்ரவேல் புத்திரருக்குச் சொல்லுங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தை எலெயாசார் என்னும் ஆசாரியனிடத்தில் ஒப்புக்கொடுங்கள்; அவன் அதைப் பாளயத்துக்கு வெளியே கொண்டுபோகக்கடவன்; அங்கே அது அவனுக்கு முன்பாகக் கொல்லப்படக்கடவ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தை எலெயாசார் என்னும் ஆசாரியனிடத்தில் ஒப்புக்கொடுங்கள்; அவன் அதைப் பாளயத்துக்கு வெளியே கொண்டுபோகக்கடவன்; அங்கே அது அவனுக்கு முன்பாகக் கொல்லப்படக்கடவ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ஆசாரியனாகிய எலெயாசார் தன் விரலினால் அதின் இரத்தத்தில் கொஞ்சம் எடுத்து, ஆசரிப்புக் கூடாரத்துக்கு எதிராக ஏழுதரம் தெளிக்கக்கடவ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ஆசாரியனாகிய எலெயாசார் தன் விரலினால் அதின் இரத்தத்தில் கொஞ்சம் எடுத்து, ஆசரிப்புக் கூடாரத்துக்கு எதிராக ஏழுதரம் தெளிக்கக்கடவ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84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one shall burn the heifer in his sight; her skin, and her flesh, and her blood, with 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ung, shall he bur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the priest shall take cedar wood, and hyssop, and scarlet, and cast it into the midst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rning of the heif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n the priest shall wash his clothes, and he shall bathe his flesh in water, and afterward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come into the camp, and the priest shall be unclean until the e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he that burns her shall wash his clothes in water, and bathe his flesh in water, and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clean until the e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a man that is clean shall gather up the ashes of the heifer, and lay them up without the camp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a clean place, and it shall be kept for the congregation of the children of Israel for a water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the LORD spoke unto Moses and unto Aaron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paration: it is a purification for s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he that gathers the ashes of the heifer shall wash his clothes, and be unclean until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en: and it shall be unto the children of Israel, and unto the stranger that sojourns among the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a statute for 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He that touches the dead body of any man shall be unclean seven d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He shall purify himself with it on the third day, and on the seventh day he shall be clean: b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f he purify not himself the third day, then the seventh day he shall not be cle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Whosoever touches the dead body of any man that is dead, and purifies not himself, defiles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abernacle of the LORD; and that soul shall be cut off from Israel: because the water of separ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s not sprinkled upon him, he shall be unclean; his uncleanness is yet upon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is is the ordinance of the law which the LORD has commanded, saying, Speak unto the childre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is is the law, when a man dies in a tent: all that come into the tent, and all that is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ent, shall be unclean seven d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every open vessel, which has no covering bound upon it, is uncle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whosoever touches one that is slain with a sword in the open fields, or a dead body, or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one of a man, or a grave, shall be unclean seven d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for an unclean person they shall take of the ashes of the burnt heifer of purification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9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n, and running water shall be put thereto in a vessel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9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a clean person shall take hyssop, and dip it in the water, and sprinkle it upon the ten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9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upon all the vessels, and upon the persons that were there, and upon him that touched a bone, 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9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ne slain, or one dead, or a grav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rael, that they bring you a red heifer without spot, wherein is no blemish, and upon which nev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9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the clean person shall sprinkle upon the unclean on the third day, and on the seventh da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9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on the seventh day he shall purify himself, and wash his clothes, and bathe himself in wate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9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shall be clean at e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9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But the man that shall be unclean, and shall not purify himself, that soul shall be cut off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9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mong the congregation, because he has defiled the sanctuary of the LORD: the water of separ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9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s not been sprinkled upon him; he is uncle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9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it shall be a perpetual statute unto them, that he that sprinkles the water of separ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9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wash his clothes; and he that touches the water of separation shall be unclean until e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9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whatsoever the unclean person touches shall be unclean; and the soul that touches it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9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 unclean until e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me yok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all of you shall give her unto Eleazar the priest, that he may bring her forth without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mp, and one shall slay her before his fac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Eleazar the priest shall take of her blood with his finger, and sprinkle of her bloo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irectly before the tabernacle of the congregation seven tim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2026-06-03T07:36:08Z</dcterms:created>
  <dcterms:modified xsi:type="dcterms:W3CDTF">2026-06-03T07:36:08Z</dcterms:modified>
  <dc:title>எண்ணாகமம் : 19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