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7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ில் எங்கள் பி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த்தானின் வலையில் நீர் காத்து, தீங்கினின்று இரட்சிய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வல்லமையாய், என்றென்றைக்கும் ஆ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. ஆமென். ஆமென். ஆமென். ஆமென். ஆமெ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. ஆமென். ஆ-மெ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ில் எங்கள் பிதாவே, பரிசுத்த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இராஜியம் வருவதாக, உம் சித்தம் நிறைவேறவ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ில் எங்கள் பி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ந் நாள் ஆகாரத்தை, எங்களுக்கு நீர் தார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ஜீவனின் அப்பம், அதுவே எங்கள் பெல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ில் எங்கள் பி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ங்கள் கடனாளிகளை, நாங்கள் மன்னிப்பது போல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ோ எங்கள் பாவ கடன்களை மன்னித்த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2026-07-30T14:24:49Z</dcterms:created>
  <dcterms:modified xsi:type="dcterms:W3CDTF">2026-07-30T14:24:49Z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