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எரேமியாவுக்குக் கர்த்தருடைய வார்த்தை உண்டாகி, அவர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્યારબાદ યહોવાનો આ સંદેશો યમિર્યા પાસે આવ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ેં દિવસ તથા રાત સાથે મારો કરાર કર્યો છે: “દિવસ અને રાત પોતાના નિર્ધારિત સમયે જ આવે છે. આ કરા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ી ભંગ થઇ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 જ પ્રમાણે મેં મારા સેવક દાઉદ સાથે કરાર કર્યો છે કે, રાજ્યશાસન પર હંમેશા તેનો વંશજ રાજ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ળી લેવી કુળના યાજકો સાથે મેં કરાર કર્યો છે કે, તેઓ હંમેશા મારી સેવા કરશે અને આ કરારોનો પણ ભંગ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કાશમાંના અસંખ્ય તારાઓની જેમ અથવા સમુદ્રની અગણિત રેતીની જેમ હું મારા સેવક દાઉદના અને મારી સ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 લેવીવંશી યાજકના કુળસમૂહોની વૃદ્ધિ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હોવાએ યમિર્યા સાથે ફરીથી વાત કરી અને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લોકો શું કહે છે તે તેં સાંભળ્યું છે? ‘યહોવાએ યહૂદિયા તથા ઇસ્રાએલને પસંદ કર્યાર્ અને પછી 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ો ત્યાગ કર્યો! તેઓ હાંસી કરે છે અને કહે છે કે, દેવની પ્રજા તરીકે ઇસ્રાએલની ગણના કરી શકાય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રંતુ યહોવાનો ઉત્તર આ છે: “દિવસ તથા રાત અને પૃથ્વી તથા આકાશના પરિમણનો સમય નિર્ધારિત કરેલો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એટલી ખાતરી છે કે યાકૂબના વંશજો અને મારા સેવક દાઉદ સાથેનો કરાર એ પણ એટલો જ ચોક્કસ છે. હું જરુ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બ્રાહિમ, ઇસહાક અને યાકૂબના વંશજો પર રાજ કરવા માટે દાઉદના કોઇ વંશજને પસંદ કરીશ. હું તેઓ પર દ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ીશ અને તેઓના ભાગ્યને બદલી ન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મિર્યા હજી કેદી તરીકે રક્ષકઘરના ચોકમાં હતો ત્યાં જ તેને બીજી વાર યહોવાની વાણી સંભળ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પ્રમાણે યહોવા કહે છે જે જગતનો ઉત્પન કરનાર છે, જે યહોવાએ તેને સ્થાપિત થાય તે માટે બનાવ્ય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તેનુ ના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તું મને હાંક માર અને હું તને જવાબ આપીશ. આ સ્થળે જે બનવાનું છે તે વિષે કેટલાક ગાઢ રહસ્યો હું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ણ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થી જ ઇસ્રાએલના દેવ યહોવા આ નગરના ઘરો અને યહૂદિયાના રાજાઓના ઘરો માટે કહે છે, જેને બાબિ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ાઓથી રક્ષણ મેળવવા માટે તોડી નંખા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ેઓ બાબિલની વિરુદ્ધ લડાઇ કરશે, પણ પછી તેઓ એ લોકોના મૃત દેહથી પોતાના ઘરોને ભરી દેશે. જેઓને 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સ્સાથી મારી નાખ્યા છે. આવું બનશે કારણકે, તેમણે આચરેલા દુષ્કૃત્યોને લીધે મેં આ નગર છોડ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છતાં એવો સમય આવશે ત્યારે હું તેના ઘા રૂઝાવીશ અને આરોગ્ય બક્ષીસ. હું તેના વતનીઓને સાજા કરી 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ને સલામતીનો અનુભવ કર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યહૂદિયા અને ઇસ્રાએલને ફરીથી બાંધીશ અને તેઓનું ભાગ્ય ફેરવીને તેમને ઉજ્જવળ ભવિષ્ય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ણે મારી વિરુદ્ધ જે બધાં પાપો અને દુષ્કૃત્યો કર્યા છે તે હું ધોઇ નાખીશ, તથા તેઓને ક્ષમા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આ યરૂશાલેમ માટે પૃથ્વી પરની બધી પ્રજાઓ સમક્ષ આનંદનું, સ્તુતિનું અને ગૌરવનું કારણ થઇ પડશ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ે જે બધી સંપત્તિ બક્ષવાનો છું તેની વાત જ્યારે એ પ્રજાઓ જાણશે, ત્યારે મેં એને બક્ષેલી સંપત્તિ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ખશાંતિથી ભયભીત થઇને કંપી ઉઠ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કહે છે તે આ પ્રમાણે છે: “આ દેશમાં, જે, તું કહે છે કે નાશ પામ્યું છે, માણસો અને પ્રાણ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રના યહૂદિયાના શહેરોમાંથી અને યરૂશાલેમની શેરીઓમાંથી જે હવે નિર્જન છે, ત્યાં ફરી એક વખત અવા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વરવધૂના કિલ્લોલ કરતાં અવાજો અને યહોવા માટેના આભારઅર્પણોના આનંદિત ગીતો ફરી સંભળાશે. ત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શે,”સૈન્યોનો દેવ યહોવાનો સૌ માનો આભાર, એ છે ભલાઇનો ભંડાર, એની કરૂણા અપરંપાર” લોકો આ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શે.કારણ કે હું ફરીથી યહૂદિયા માટે સારી વસ્તુઓ કરીશ.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ૈન્યોનો દેવ યહોવા કહે છે, “આ જગ્યામાં એનાં માનવ કે પશુની વસ્તી વગરનાં ખંડેર ગામોં ફર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બકરાંને આરામ કરાવતા ભરવાડોનું આશ્રયસ્થાન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હાડી દેશમાં, શફેલાહના ગામોમાં અને નેગેબ અને બિન્યામીન પ્રદેશમાં, યહૂદિયાના ગામોમ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ની નજીકના સ્થળોએ ફરીવાર ઘેટાં ગણતા ઘેટાંપાળકોના હાથ નીચેથી ઘેટાં પસાર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કહે છે કે, “એવો દિવસ આવશે કે ઇસ્રાએલ તથા યહૂદિયાના હકમાં સર્વ સારું કરવાનું મેં આપેલું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પૂર્ણ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સમયે હું દાઉદના કુળનો એક સાચો જ વંશજ પેદા કરીશ. જે નીતિ અને ન્યાયીપણાથી રાજ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સમયે યહૂદિયા તથા યરૂશાલેમના લોકો સમૃદ્ધ થશે અને તેઓ સુરક્ષામાં જીવશે. ‘યહોવા આપ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ીપણું’ એ તેઓનું નામ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રણ કે યહોવા આ પ્રમાણે કહે છે, “ઇસ્રાએલની ગાદીએ બેસવા માટે દાઉદના કુટુંબમાં કદી વારસની ખોટ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ત્યાં અર્પણ એવા બલિદાન, પ્રાણીઓના બલિદાન વગેરે માટે હવે લેવી વંશી યાજકનો અભાવ નહિ હો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2026-10-20T05:23:14Z</dcterms:created>
  <dcterms:modified xsi:type="dcterms:W3CDTF">2026-10-20T05:23:14Z</dcterms:modified>
  <dc:title>યિર્મેયા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