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நீர் என்னை ஆராய்ந்து அறிந்திருக்கிறீ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உட்காருதலையும் என் எழுந்திருக்குதலையும் நீர் அறிந்திருக்கிறீர்; என் நினைவுகளைத் தூரத்திலிருந்து அறிகிறீ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உட்காருதலையும் என் எழுந்திருக்குதலையும் நீர் அறிந்திருக்கிறீர்; என் நினைவுகளைத் தூரத்திலிருந்து அறிகிறீ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நடந்தாலும் படுத்திருந்தாலும் என்னைச் சூழ்ந்திருக்கிறீர்; என் வழிகளெல்லாம் உமக்குத் தெரிய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நாவில் சொல் பிறவாததற்குமுன்னே, இதோ, கர்த்தாவே, அதையெல்லாம் நீர் அறிந்திருக்கிறீ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ுற்புறத்திலும் பிற்புறத்திலும் நீர் என்னை நெருக்கி, உமது கரத்தை என்மேல் வைக்கிறீ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ந்த அறிவு எனக்கு மிகுந்த ஆச்சரியமும், எனக்கு எட்டாத உயரமுமாயிருக்கிற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ம்முடைய ஆவிக்கு மறைவாக எங்கே போவேன்? உம்முடைய சமுகத்தை விட்டு எங்கே ஓடுவேன்?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வானத்திற்கு ஏறினாலும் நீர் அங்கே இருக்கிறீர்; நான் பாதாளத்தில் படுக்கை போட்டாலும், நீர் அங்கேயும் இருக்கிறீ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வானத்திற்கு ஏறினாலும் நீர் அங்கே இருக்கிறீர்; நான் பாதாளத்தில் படுக்கை போட்டாலும், நீர் அங்கேயும் இருக்கிறீ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விடியற்காலத்துச் செட்டைகளை எடுத்து, சமுத்திரத்தின் கடையாந்தரங்களிலே போய்த் தங்கினாலும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ங்கேயும் உமது கை என்னை நடத்தும், உமது வலதுகரம் என்னைப் பிடிக்க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ருள் என்னை மூடிக்கொள்ளுமென்றாலும், இரவும் என்னைச் சுற்றி வெளிச்சமாயிருக்க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மக்கு மறைவாக இருளும் அந்தகாரப்படுத்தாது; இரவும் பகலைப்போல வெளிச்சமாயிருக்கும்; உமக்கு இருளும் வெளிச்சமும் சரி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மக்கு மறைவாக இருளும் அந்தகாரப்படுத்தாது; இரவும் பகலைப்போல வெளிச்சமாயிருக்கும்; உமக்கு இருளும் வெளிச்சமும் சரி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ர் என் உள்ளிந்திரியங்களைக் கைக்கொண்டிருக்கிறீர்; என் தாயின் கர்ப்பத்தில் என்னைக் காப்பாற்றினீ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பிரமிக்கத்தக்க அதிசயமாய் உண்டாக்கப்பட்டபடியால் உம்மைத் துதிப்பேன்; உமது கிரியைகள் அதிசயமானவைகள். அது என் ஆத்துமாவுக்கு நன்றாய்த் தெரிய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பிரமிக்கத்தக்க அதிசயமாய் உண்டாக்கப்பட்டபடியால் உம்மைத் துதிப்பேன்; உமது கிரியைகள் அதிசயமானவைகள். அது என் ஆத்துமாவுக்கு நன்றாய்த் தெரிய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ஒளிப்பிடத்திலே உண்டாக்கப்பட்டு, பூமியின் தாழ்விடங்களிலே விசித்திர விநோதமாய் உருவாக்கப்பட்டபோது என் எலும்புகள் உமக்கு மறைவாயிருக்கவில்லை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ஒளிப்பிடத்திலே உண்டாக்கப்பட்டு, பூமியின் தாழ்விடங்களிலே விசித்திர விநோதமாய் உருவாக்கப்பட்டபோது என் எலும்புகள் உமக்கு மறைவாயிருக்கவில்லை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ன் கருவை உம்முடைய கண்கள் கண்டது; என் அவயவங்களில் ஒன்றாகிலும் இல்லாதபோதே அவைகள் அனைத்தும், அவைகள் உருவேற்படும் நாட்களும், உமது புஸ்தகத்தில் எழுதியிருந்த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ன் கருவை உம்முடைய கண்கள் கண்டது; என் அவயவங்களில் ஒன்றாகிலும் இல்லாதபோதே அவைகள் அனைத்தும், அவைகள் உருவேற்படும் நாட்களும், உமது புஸ்தகத்தில் எழுதியிருந்த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ேவனே, உமது ஆலோசனைகள் எனக்கு எத்தனை அருமையானவைகள்; அவைகளின் தொகை எவ்வளவு அதிக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ைகளை நான் எண்ணப்போனால், மணலைப்பார்க்கிலும் அதிகமாம்; நான் விழிக்கும்போது இன்னும் உம்மண்டையில் இருக்கிற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ேவனே, நீர் துன்மார்க்கனை அழித்தீரானால் நலமாயிருக்கும்; இரத்தப்பிரியரே, நீங்கள் என்னைவிட்டு அகன்றுபோங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உம்மைக் குறித்துத் துன்மார்க்கமாய்ப் பேசுகிறார்கள்; உம்முடைய சத்துருக்கள் உமது நாமத்தை வீணாய் வழங்குகிற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உம்மைக் குறித்துத் துன்மார்க்கமாய்ப் பேசுகிறார்கள்; உம்முடைய சத்துருக்கள் உமது நாமத்தை வீணாய் வழங்குகிற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ர்த்தாவே, உம்மைப் பகைக்கிறவர்களை நான் பகையாமலும், உமக்கு விரோதமாய் எழும்புகிறவர்களை அருவருக்காமலும் இருப்பேனோ?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ர்த்தாவே, உம்மைப் பகைக்கிறவர்களை நான் பகையாமலும், உமக்கு விரோதமாய் எழும்புகிறவர்களை அருவருக்காமலும் இருப்பேனோ?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ுழுப்பகையாய் அவர்களைப் பகைக்கிறேன்; அவர்களை எனக்குப் பகைஞராக எண்ணுகிற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ேவனே என்னை ஆராய்ந்து, என் இருதயத்தை அறிந்துகொள்ளும், என்னைச் சோதித்து, என் சிந்தனைகளை அறிந்துகொள்ள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வேதனை உண்டாக்கும் வழி என்னிடத்தில் உண்டோ என்று பார்த்து நித்திய வழியிலே என்னை நடத்த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77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ಕರ್ತನೇ, ನನ್ನನ್ನು ಪರಿಶೋಧಿಸಿ ತಿಳುಕೊಂಡಿದ್ದೀ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ನಾನು ಕೂತು ಕೊಳ್ಳುವದನ್ನೂ ಏಳುವದನ್ನೂ ನೀನು ತಿಳುಕೊಂಡಿದ್ದೀ; ನನ್ನ ಆಲೋಚನೆಯನ್ನು ದೂರದಿಂದ ಗ್ರಹಿಸ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ಂಡ್ಡಿದ್ದೀ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ಾನು ನಡೆಯುವದನ್ನೂ ಮಲಗುವದನ್ನೂ ನೀನು ಶೋಧಿಸಿದ್ದೀ; ನನ್ನ ಮಾರ್ಗಗಳೆಲ್ಲಾ ನಿನಗೆ ಗೊತ್ತಾಗಿ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ಇಗೋ, ಓ ಕರ್ತನೇ, ನನ್ನ ನಾಲಿಗೆಯಲ್ಲಿ ನಿನಗೆ ತಿಳಿಯದ ಮಾತು ಒಂದಾದರೂ ಇ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ನೀನು ಹಿಂದೆಯೂ ಮುಂದೆಯೂ ನನ್ನನ್ನು ಸುತ್ತಿಕೊಂಡು ನಿನ್ನ ಕೈಯನ್ನು ನನ್ನ ಮೇಲೆ ಇಟ್ಟಿದ್ದ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ಇಂಥ ತಿಳುವಳಿಕೆಯು ನನಗೆ ಅತಿ ಅದ್ಭುತವಾಗಿದೆ; ಅದು ನನಗೆ ನಿಲುಕದಷ್ಟು ಉನ್ನತವಾ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ನಾನು ನಿನ್ನ ಆತ್ಮಕ್ಕೆ ತಪ್ಪಿಸಿಕೊಂಡು ಎಲ್ಲಿಗೆ ಹೋಗಲಿ? ನಿನ್ನ ಸನ್ನಿಧಿಯಿಂದ ತಪ್ಪಿಸಿಕೊಂಡು ಎಲ್ಲಿಗೆ ಓಡಲ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ನಾನು ಆಕಾಶಕ್ಕೆ ಏರಿಹೋದರೆ ನೀನು ಅಲ್ಲಿ ಇದ್ದೀ; ಪಾತಾಳದಲ್ಲಿ ನನ್ನ ಹಾಸಿಗೆಯನ್ನು ಮಾಡಿಕೊಂಡರೆ ಅಗೋ, ನೀನು ಅ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ದ್ದ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ಉದಯದ ರೆಕ್ಕೆಗಳನ್ನು ಕಟ್ಟಿಕೊಂಡು ಸಮುದ್ರದ ಕಟ್ಟಕಡೆಯಲ್ಲಿ ವಾಸಮಾಡಿ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ಅಲ್ಲಿಯೂ ನಿನ್ನ ಕೈ ನನ್ನನ್ನು ನಡಿಸಿ ನಿನ್ನ ಬಲಗೈ ನನ್ನನ್ನು ಹಿಡಿಯ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ನಿಶ್ಚಯವಾಗಿ ಕತ್ತಲೆಯು ನನ್ನನ್ನು ಕವಿದು ಕೊಳ್ಳುವದೆಂದು ನಾನು ಹೇಳಿದರೆ ರಾತ್ರಿಯು ನನ್ನ ಸುತ್ತಲೂ ಬೆಳಕಾಗಿ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ಕರ್ತನೇ, ಕತ್ತಲೆಯು ನಿನಗೆ ಕಾಣದಂತೆ ಮುಚ್ಚುವದಿಲ್ಲ; ರಾತ್ರಿಯು ಹಗಲಿನ ಹಾಗೆ ಬೆಳಗುವದು; ಕತ್ತಲೂ ಬೆಳಕೂ ನಿನ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ಂದೇ ಆಗಿ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ನೀನು ನನ್ನ ಅಂತರಿಂದ್ರಿಯಗಳನ್ನು ರೂಪಿಸಿದ್ದೀ; ನನ್ನ ತಾಯಿಯ ಗರ್ಭದಲ್ಲಿ ನೀನು ನನ್ನನ್ನು ಮುಚ್ಚಿದ್ದ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ನಾನು ಭಯಭರಿತನಾಗಿಯೂ ಅದ್ಭುತ ವಾಗಿಯೂ ಮಾಡಲ್ಪಟ್ಟದ್ದರಿಂದ ನಿನ್ನನ್ನು ಕೊಂಡಾ ಡುತ್ತೇನೆ; ನಿನ್ನ ಕೆಲಸಗ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ದ್ಭುತಗಳಾಗಿವೆ ಎಂದು ನನ್ನ ಮನಸ್ಸಿಗೆ ಚೆನ್ನಾಗಿ ತಿಳಿದಿದ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ನಾನು ಮರೆ ಯಲ್ಲಿ ಮಾಡಲ್ಪಟ್ಟಾಗಲೂ ಭೂಮಿಯ ಅಧೋ ಭಾಗಗಳಲ್ಲಿ ವಿಚಿತ್ರವಾಗಿ ಮಾಡಲ್ಪಟ್ಟಾಗಲೂ ನನ್ನ ಅಸ್ತಿತ್ವವು ನಿನ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ರೆಯಾಗಿರ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ಅದು ಇನ್ನೂ ಪೂರ್ಣವಾಗದಿರುವಾಗ ನನ್ನ ಅಸ್ತಿತ್ವವನ್ನು ನಿನ್ನ ಕಣ್ಣುಗಳು ನೋಡಿದವು; ನನ್ನ ಅಂಗಗಳೆಲ್ಲಾ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ುಸ್ತಕದಲ್ಲಿ ಬರೆಯಲ್ಪಟ್ಟವು; ಅವುಗಳಲ್ಲಿ ಒಂದಾ ದರೂ ಇಲ್ಲದಿದ್ದಾಗ ಅವುಗಳು ರೂಪಿಸಲ್ಪಟ್ಟ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ಓ ದೇವರೇ, ನಿನ್ನ ಆಲೋಚನೆಗಳು ನನಗೆ ಎಷ್ಟೋ ಪ್ರಿಯವಾಗಿವೆ! ಅವುಗಳ ಸಂಖ್ಯೆ ಎಷ್ಟೋ ದೊಡ್ಡ ದಾ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ಅವುಗಳನ್ನು ಲೆಕ್ಕಿಸಿದರೆ ಮರಳು ಗಿಂತ ಹೆಚ್ಚಾಗಿವೆ; ನಾನು ಎಚ್ಚರವಾದಾಗ ಇನ್ನೂ ನಿನ್ನ ಬಳಿಯಲ್ಲಿಯೇ ಇ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ಓ ದೇವರೇ, ನಿಶ್ಚಯವಾಗಿ ನೀನು ದುಷ್ಟನನ್ನು ಕೊಂದುಹಾಕುವಿ; ರಕ್ತ ಪ್ರಿಯರೇ, ನನ್ನಿಂದ ತೊಲ ಗ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ಅವರು ನಿನಗೆ ವಿರೋಧವಾಗಿ ಕೆಟ್ಟತನದಿಂದ ಮಾತನಾಡುತ್ತಾರೆ; ನಿನ್ನ ವೈರಿಗಳು ನಿನ್ನ ಹೆಸರನ್ನು ವ್ಯರ್ಥ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ತ್ತ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ಓ ಕರ್ತನೇ, ನಾನು ನಿನ್ನನ್ನು ದ್ವೇಷಿಸುವವರನ್ನು ಹಗೆಮಾಡುವದಿಲ್ಲವೋ? ನಿನ್ನ ವಿರೋಧಿಗಳಿಗೆ ನಾನು ಬೇಸರಗೊಳ್ಳ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ಿಲ್ಲವ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ಪೂರ್ಣ ದ್ವೇಷದಿಂದ ಅವರನ್ನು ನಾನು ಹಗೆಮಾಡುತ್ತೇನೆ; ಅವರು ನನ್ನ ಶತ್ರುಗಳೆಂದು ನಾನು ಎಣಿಸ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ದೇವರೇ, ನನ್ನನ್ನು ಶೋಧಿಸಿ ನನ್ನ ಹೃದಯವನ್ನು ತಿಳಿದುಕೋ; ನನ್ನನ್ನು ಪರೀಕ್ಷಿಸಿ ನನ್ನ ಆಲೋಚನೆಗಳನ್ನು ತಿಳಿದುಕ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ನನ್ನಲ್ಲಿ ದುಷ್ಟತ ನದ ಮಾರ್ಗ ಉಂಟೇನೋ ನೋಡಿ ನಿತ್ಯವಾದ ಮಾರ್ಗದಲ್ಲಿ ನನ್ನನ್ನು ನಡಿಸ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5">
  <a:themeElements>
    <a:clrScheme name="Theme1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2026-10-20T10:18:33Z</dcterms:created>
  <dcterms:modified xsi:type="dcterms:W3CDTF">2026-10-20T10:18:33Z</dcterms:modified>
  <dc:title>ಕೀರ್ತನೆಗಳು : 139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