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ரோனின் இரண்டு குமாரர் கர்த்தருடைய சந்நிதியிலே சேர்ந்து மரித்துப்போனபின்பு,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ாசனத்தின்மேல் ஒரு மேகத்தில் நான் காணப்படுவேன்; ஆதலால் உன் சகோதரனாகிய ஆரோன் சாகாதபடி, பரிசுத்த ஸ்தலத்திலே திரைக்கு உட்புறத்திலிருக்கிற பெட்டியின்மேலுள்ள கிருபாசன மூடிக்கு முன்பாகச் சகல வேளையிலும் வரவேண்டாம் என்று அவனுக்குச் சொல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ாசனத்தின்மேல் ஒரு மேகத்தில் நான் காணப்படுவேன்; ஆதலால் உன் சகோதரனாகிய ஆரோன் சாகாதபடி, பரிசுத்த ஸ்தலத்திலே திரைக்கு உட்புறத்திலிருக்கிற பெட்டியின்மேலுள்ள கிருபாசன மூடிக்கு முன்பாகச் சகல வேளையிலும் வரவேண்டாம் என்று அவனுக்குச் சொல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ாசனத்தின்மேல் ஒரு மேகத்தில் நான் காணப்படுவேன்; ஆதலால் உன் சகோதரனாகிய ஆரோன் சாகாதபடி, பரிசுத்த ஸ்தலத்திலே திரைக்கு உட்புறத்திலிருக்கிற பெட்டியின்மேலுள்ள கிருபாசன மூடிக்கு முன்பாகச் சகல வேளையிலும் வரவேண்டாம் என்று அவனுக்குச் சொல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பரிசுத்த ஸ்தலத்துக்குள் பிரவேசிக்கவேண்டிய விதமாவது: அவன் ஒரு காளையைப் பாவநிவாரணபலியாகவும், ஒரு ஆட்டுக்கடாவைச் சர்வாங்க தகனபலியாகவும் செலுத்திப் பிரவேசி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பரிசுத்த ஸ்தலத்துக்குள் பிரவேசிக்கவேண்டிய விதமாவது: அவன் ஒரு காளையைப் பாவநிவாரணபலியாகவும், ஒரு ஆட்டுக்கடாவைச் சர்வாங்க தகனபலியாகவும் செலுத்திப் பிரவேசி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ரிசுத்தமான சணல்நூல் சட்டையைத் தரித்து, தன் அரைக்குச் சணல்நூல் ஜல்லடத்தைப்போட்டு, சணல்நூல் பாகையைத் தரித்துக்கொண்டிருக்கவேண்டும்; அவைகள் பரிசுத்த வஸ்திரங்கள்; அவன் ஜலத்திலே ஸ்நானம்பண்ணி, அவைகளைத் தரித்துக்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ரிசுத்தமான சணல்நூல் சட்டையைத் தரித்து, தன் அரைக்குச் சணல்நூல் ஜல்லடத்தைப்போட்டு, சணல்நூல் பாகையைத் தரித்துக்கொண்டிருக்கவேண்டும்; அவைகள் பரிசுத்த வஸ்திரங்கள்; அவன் ஜலத்திலே ஸ்நானம்பண்ணி, அவைகளைத் தரித்துக்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ரிசுத்தமான சணல்நூல் சட்டையைத் தரித்து, தன் அரைக்குச் சணல்நூல் ஜல்லடத்தைப்போட்டு, சணல்நூல் பாகையைத் தரித்துக்கொண்டிருக்கவேண்டும்; அவைகள் பரிசுத்த வஸ்திரங்கள்; அவன் ஜலத்திலே ஸ்நானம்பண்ணி, அவைகளைத் தரித்துக்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ாகிய சபையாரிடத்திலே, பாவநிவாரணபலியாக ஒரு ஆட்டுக்கடாவையும் வாங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ஆரோன் தனக்காகவும் தன் வீட்டாருக்காகவும் பாவநிவிர்த்தி செய்யும்படிக்கு, தன்னுடைய பாவநிவாரணபலியின் காளையைச் சேரப்பண்ண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ஆரோன் தனக்காகவும் தன் வீட்டாருக்காகவும் பாவநிவிர்த்தி செய்யும்படிக்கு, தன்னுடைய பாவநிவாரணபலியின் காளையைச் சேரப்பண்ண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இரண்டு வெள்ளாட்டுக்கடாக்களையும் கொண்டுவந்து, ஆசரிப்புக் கூடாரவாசலிலே கர்த்தருடைய சந்நிதியில் நிறுத்த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இரண்டு வெள்ளாட்டுக்கடாக்களையுங்குறித்துக் கர்த்தருக்கென்று ஒரு சீட்டும், போக்காடாக விடப்படும் வெள்ளாட்டுக்கடாவுக்கென்று ஒரு சீட்டும் போ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ென்று சீட்டு விழுந்த வெள்ளாட்டுக்கடாவைப் பாவநிவாரணபலியாகச் சேரப்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ோக்காடாக விடப்படச் சீட்டு விழுந்த வெள்ளாட்டுக்கடாவை, அதைக்கொண்டு பாவநிவிர்த்தி உண்டாக்கவும் அதைப் போக்காடாக வனாந்தரத்திலே போகவிடவும், கர்த்தருடைய சந்நிதியில் உயிரோடே நிறுத்த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ோக்காடாக விடப்படச் சீட்டு விழுந்த வெள்ளாட்டுக்கடாவை, அதைக்கொண்டு பாவநிவிர்த்தி உண்டாக்கவும் அதைப் போக்காடாக வனாந்தரத்திலே போகவிடவும், கர்த்தருடைய சந்நிதியில் உயிரோடே நிறுத்தி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ஆரோன் தனக்காகவும் தன் வீட்டாருக்காகவும் பாவநிவிர்த்தி செய்யும்படி, தன்னுடைய பாவநிவாரணத்துக்கான காளையைக் கொண்டுவந்து, அதைக் கொன்ற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ஆரோன் தனக்காகவும் தன் வீட்டாருக்காகவும் பாவநிவிர்த்தி செய்யும்படி, தன்னுடைய பாவநிவாரணத்துக்கான காளையைக் கொண்டுவந்து, அதைக் கொன்ற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சந்நிதியிலிருக்கும் பலிபீடத்தின்மேலுள்ள நெருப்புத்தணலினால் தூபகலசத்தை நிரப்பி, பொடியாக்கப்பட்ட சுகந்த தூபவர்க்கத்திலே தன் கைப்பிடிகள் நிறைய எடுத்து, திரைக்கு உட்புறமாகக் கொண்டு வ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சந்நிதியிலிருக்கும் பலிபீடத்தின்மேலுள்ள நெருப்புத்தணலினால் தூபகலசத்தை நிரப்பி, பொடியாக்கப்பட்ட சுகந்த தூபவர்க்கத்திலே தன் கைப்பிடிகள் நிறைய எடுத்து, திரைக்கு உட்புறமாகக் கொண்டு வ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ன் சாகாதபடிக்குத் தூபமேகமானது சாட்சிப்பெட்டியின்மேல் இருக்கும் கிருபாசனத்தை மூடத்தக்கதாக, கர்த்தருடைய சந்நிதியில் அக்கினியின்மேல் தூபவர்க்கத்தைப் போடக்கடவன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ன் சாகாதபடிக்குத் தூபமேகமானது சாட்சிப்பெட்டியின்மேல் இருக்கும் கிருபாசனத்தை மூடத்தக்கதாக, கர்த்தருடைய சந்நிதியில் அக்கினியின்மேல் தூபவர்க்கத்தைப் போடக்கடவன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ாளையின் இரத்தத்திலே கொஞ்சம் எடுத்து, கீழ்ப்புறமாக நின்று, தன் விரலினால் தெளிக்க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ாளையின் இரத்தத்திலே கொஞ்சம் எடுத்து, கீழ்ப்புறமாக நின்று, தன் விரலினால் தெளிக்க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ஜனத்தினுடைய பாவநிவாரணபலியான வெள்ளாட்டுக்கடாவை அவன் கொன்று, அதின் இரத்தத்தைத் திரைக்கு உட்புறமாகக் கொண்டுவந்து, காளையின் இரத்தத்தைத் தெளித்ததுபோல, அதின் இரத்தத்தையும் கிருபாசனத்தின்மேலும் அதற்கு முன்பாகவும் தெள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ஜனத்தினுடைய பாவநிவாரணபலியான வெள்ளாட்டுக்கடாவை அவன் கொன்று, அதின் இரத்தத்தைத் திரைக்கு உட்புறமாகக் கொண்டுவந்து, காளையின் இரத்தத்தைத் தெளித்ததுபோல, அதின் இரத்தத்தையும் கிருபாசனத்தின்மேலும் அதற்கு முன்பாகவும் தெள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ஜனத்தினுடைய பாவநிவாரணபலியான வெள்ளாட்டுக்கடாவை அவன் கொன்று, அதின் இரத்தத்தைத் திரைக்கு உட்புறமாகக் கொண்டுவந்து, காளையின் இரத்தத்தைத் தெளித்ததுபோல, அதின் இரத்தத்தையும் கிருபாசனத்தின்மேலும் அதற்கு முன்பாகவும் தெள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புத்திரருடைய தீட்டுகளினிமித்தமும் அவர்களுடைய சகல பாவங்களினாலும் உண்டான அவர்களுடைய மீறுதல்களினிமித்தமும், பரிசுத்த ஸ்தலத்திற்காகப் பிராயச்சித்தஞ்செய்து, அவர்களிடத்தில் அவர்களுடைய தீட்டுகளுக்குள்ளே நிற்கிற ஆசரிப்புக் கூடாரத்திற்காகவும் அப்படியே செய்ய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புத்திரருடைய தீட்டுகளினிமித்தமும் அவர்களுடைய சகல பாவங்களினாலும் உண்டான அவர்களுடைய மீறுதல்களினிமித்தமும், பரிசுத்த ஸ்தலத்திற்காகப் பிராயச்சித்தஞ்செய்து, அவர்களிடத்தில் அவர்களுடைய தீட்டுகளுக்குள்ளே நிற்கிற ஆசரிப்புக் கூடாரத்திற்காகவும் அப்படியே செய்ய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புத்திரருடைய தீட்டுகளினிமித்தமும் அவர்களுடைய சகல பாவங்களினாலும் உண்டான அவர்களுடைய மீறுதல்களினிமித்தமும், பரிசுத்த ஸ்தலத்திற்காகப் பிராயச்சித்தஞ்செய்து, அவர்களிடத்தில் அவர்களுடைய தீட்டுகளுக்குள்ளே நிற்கிற ஆசரிப்புக் கூடாரத்திற்காகவும் அப்படியே செய்ய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வநிவிர்த்தி செய்யும்படி அவன் பரிசுத்த ஸ்தலத்துக்குள் பிரவேசித்து, தனக்காகவும் தன் வீட்டாருக்காகவும் இஸ்ரவேல் சபையார் அனைவருக்காகவும் பாவநிவிர்த்தி செய்து, வெளியே வருமளவும் ஆசரிப்புக் கூடாரத்தில் ஒருவரும் இருக்கலாகா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வநிவிர்த்தி செய்யும்படி அவன் பரிசுத்த ஸ்தலத்துக்குள் பிரவேசித்து, தனக்காகவும் தன் வீட்டாருக்காகவும் இஸ்ரவேல் சபையார் அனைவருக்காகவும் பாவநிவிர்த்தி செய்து, வெளியே வருமளவும் ஆசரிப்புக் கூடாரத்தில் ஒருவரும் இருக்கலாக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வநிவிர்த்தி செய்யும்படி அவன் பரிசுத்த ஸ்தலத்துக்குள் பிரவேசித்து, தனக்காகவும் தன் வீட்டாருக்காகவும் இஸ்ரவேல் சபையார் அனைவருக்காகவும் பாவநிவிர்த்தி செய்து, வெளியே வருமளவும் ஆசரிப்புக் கூடாரத்தில் ஒருவரும் இருக்கலாக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கர்த்தருடைய சந்நிதியில் இருக்கிற பலிபீடத்தண்டை வந்து, அதற்காகப் பிராயச்சித்தஞ்செய்து, காளையின் இரத்தத்திலும் வெள்ளாட்டுக்கடாவின் இரத்தத்திலும் கொஞ்சம் எடுத்து, பலிபீடத்துக் கொம்புகளின்மேல் சுற்றிலும் பூச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கர்த்தருடைய சந்நிதியில் இருக்கிற பலிபீடத்தண்டை வந்து, அதற்காகப் பிராயச்சித்தஞ்செய்து, காளையின் இரத்தத்திலும் வெள்ளாட்டுக்கடாவின் இரத்தத்திலும் கொஞ்சம் எடுத்து, பலிபீடத்துக் கொம்புகளின்மேல் சுற்றிலும் பூச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ிரலினால் அந்த இரத்தத்தில் எடுத்து, ஏழுதரம் அதின்மேல் தெளித்து, அதை இஸ்ரவேல் புத்திரரின் நீங்கச் சுத்திகரித்து, பரிசுத்தப்படுத்தக்கடவன்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ிரலினால் அந்த இரத்தத்தில் எடுத்து, ஏழுதரம் அதின்மேல் தெளித்து, அதை இஸ்ரவேல் புத்திரரின் நீங்கச் சுத்திகரித்து, பரிசுத்தப்படுத்தக்கடவன்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ப்படிப் பரிசுத்த ஸ்தலத்துக்கும் ஆசரிப்புக் கூடாரத்துக்கும் பலிபீடத்துக்கும் பிராயச்சித்தஞ்செய்து தீர்த்தபின்பு, உயிரோடிருக்கிற வெள்ளாட்டுக்கடாவைச் சேரப்பண்ண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ப்படிப் பரிசுத்த ஸ்தலத்துக்கும் ஆசரிப்புக் கூடாரத்துக்கும் பலிபீடத்துக்கும் பிராயச்சித்தஞ்செய்து தீர்த்தபின்பு, உயிரோடிருக்கிற வெள்ளாட்டுக்கடாவைச் சேரப்பண்ண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தலையின்மேல் ஆரோன் தன் இரண்டு கைகளையும் வைத்து, அதின்மேல் இஸ்ரவேல் புத்திரருடைய சகல அக்கிரமங்களையும் அவர்களுடைய எல்லாப் பாவங்களினாலும் உண்டான அவர்களுடைய சகல மீறுதல்களையும் அறிக்கையிட்டு, அவைகளை வெள்ளாட்டுக்கடாவினுடைய தலையின்மேல் சுமத்தி, அதை அதற்கான ஆள்வசமாய் வனாந்தரத்துக்கு அனுப்பிவிட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தலையின்மேல் ஆரோன் தன் இரண்டு கைகளையும் வைத்து, அதின்மேல் இஸ்ரவேல் புத்திரருடைய சகல அக்கிரமங்களையும் அவர்களுடைய எல்லாப் பாவங்களினாலும் உண்டான அவர்களுடைய சகல மீறுதல்களையும் அறிக்கையிட்டு, அவைகளை வெள்ளாட்டுக்கடாவினுடைய தலையின்மேல் சுமத்தி, அதை அதற்கான ஆள்வசமாய் வனாந்தரத்துக்கு அனுப்பிவிடக்கட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தலையின்மேல் ஆரோன் தன் இரண்டு கைகளையும் வைத்து, அதின்மேல் இஸ்ரவேல் புத்திரருடைய சகல அக்கிரமங்களையும் அவர்களுடைய எல்லாப் பாவங்களினாலும் உண்டான அவர்களுடைய சகல மீறுதல்களையும் அறிக்கையிட்டு, அவைகளை வெள்ளாட்டுக்கடாவினுடைய தலையின்மேல் சுமத்தி, அதை அதற்கான ஆள்வசமாய் வனாந்தரத்துக்கு அனுப்பிவிடக்கடவ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வெள்ளாட்டுக்கடா அவர்களுடைய அக்கிரமங்களையெல்லாம் தன்மேல் சுமந்துகொண்டு, குடியில்லாத தேசத்துக்குப் போவதாக; அவன் அந்த வெள்ளாட்டுக்கடாவை வனாந்தரத்திலே போகவிட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வெள்ளாட்டுக்கடா அவர்களுடைய அக்கிரமங்களையெல்லாம் தன்மேல் சுமந்துகொண்டு, குடியில்லாத தேசத்துக்குப் போவதாக; அவன் அந்த வெள்ளாட்டுக்கடாவை வனாந்தரத்திலே போகவிட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ஆசரிப்புக் கூடாரத்துக்குள் வந்து, தான் பரிசுத்த ஸ்தலத்துக்குள் பிரவேசிக்கும்போது, உடுத்தியிருந்த சணல்நூல் வஸ்திரங்களைக் களைந்து, அங்கே வைத்துவி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ஆசரிப்புக் கூடாரத்துக்குள் வந்து, தான் பரிசுத்த ஸ்தலத்துக்குள் பிரவேசிக்கும்போது, உடுத்தியிருந்த சணல்நூல் வஸ்திரங்களைக் களைந்து, அங்கே வைத்துவி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இடத்திலே ஜலத்தில் ஸ்நானம்பண்ணி, தன் வஸ்திரங்களை உடுத்திக்கொண்டு, வெளியே வந்து, தன் சர்வாங்க தகனபலியையும் ஜனங்களின் சர்வாங்க தகனபலியையும் இட்டு, தனக்காகவும் ஜனங்களுக்காகவும் பாவநிவிர்த்தி செய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ுத்த இடத்திலே ஜலத்தில் ஸ்நானம்பண்ணி, தன் வஸ்திரங்களை உடுத்திக்கொண்டு, வெளியே வந்து, தன் சர்வாங்க தகனபலியையும் ஜனங்களின் சர்வாங்க தகனபலியையும் இட்டு, தனக்காகவும் ஜனங்களுக்காகவும் பாவநிவிர்த்தி செய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வநிவாரணபலியின் கொழுப்பைப் பலிபீடத்தின்மேல் தகனிக்க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ோகவிடப்படும் போக்காடாகிய வெள்ளாட்டுக்கடாவைக் கொண்டுபோய் விட்டவன், தன் வஸ்திரங்களைத் தோய்த்து, ஜலத்தில் ஸ்நானம்பண்ணி, பின்பு பாளயத்துக்குள் வருவான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ோகவிடப்படும் போக்காடாகிய வெள்ளாட்டுக்கடாவைக் கொண்டுபோய் விட்டவன், தன் வஸ்திரங்களைத் தோய்த்து, ஜலத்தில் ஸ்நானம்பண்ணி, பின்பு பாளயத்துக்குள் வருவான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வநிவிர்த்திக்கென்று பரிசுத்தஸ்தலத்துக்குள் இரத்தம் கொண்டுவரப்பட்ட பாவநிவாரணபலியாகிய காளையையும், பாவநிவாரணபலியாகிய வெள்ளாட்டுக்கடாவையும், பாளயத்துக்குப் புறம்பே கொண்டுபோய், அவைகளின் தோலையும் மாம்சத்தையும் சாணியையும் அக்கினியிலே சுட்டெரிக்கக்கட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வநிவிர்த்திக்கென்று பரிசுத்தஸ்தலத்துக்குள் இரத்தம் கொண்டுவரப்பட்ட பாவநிவாரணபலியாகிய காளையையும், பாவநிவாரணபலியாகிய வெள்ளாட்டுக்கடாவையும், பாளயத்துக்குப் புறம்பே கொண்டுபோய், அவைகளின் தோலையும் மாம்சத்தையும் சாணியையும் அக்கினியிலே சுட்டெரிக்கக்கடவ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ைச் சுட்டெரித்தவன் தன் வஸ்திரங்களைத் தோய்த்து, ஜலத்திலே ஸ்நானம்பண்ணி, பின்பு பாளயத்துக்குள் வருவான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ைச் சுட்டெரித்தவன் தன் வஸ்திரங்களைத் தோய்த்து, ஜலத்திலே ஸ்நானம்பண்ணி, பின்பு பாளயத்துக்குள் வருவான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ாம் மாதம் பத்தாம் தேதியிலே, சுதேசியானாலும் உங்களுக்குள் தங்கும் பரதேசியானாலும், தங்கள் ஆத்துமாக்களைத் தாழ்மைப்படுத்துவதுமன்றி, ஒரு வேலையும் செய்யாமல் இருக்கவேண்டும்; இது உங்களுக்கு நித்திய கட்டளையாய் இருக்கக்கடவ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ாம் மாதம் பத்தாம் தேதியிலே, சுதேசியானாலும் உங்களுக்குள் தங்கும் பரதேசியானாலும், தங்கள் ஆத்துமாக்களைத் தாழ்மைப்படுத்துவதுமன்றி, ஒரு வேலையும் செய்யாமல் இருக்கவேண்டும்; இது உங்களுக்கு நித்திய கட்டளையாய் இருக்கக்கடவ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ாம் மாதம் பத்தாம் தேதியிலே, சுதேசியானாலும் உங்களுக்குள் தங்கும் பரதேசியானாலும், தங்கள் ஆத்துமாக்களைத் தாழ்மைப்படுத்துவதுமன்றி, ஒரு வேலையும் செய்யாமல் இருக்கவேண்டும்; இது உங்களுக்கு நித்திய கட்டளையாய் இருக்கக்கடவ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ுடைய சந்நிதியில் உங்கள் பாவமெல்லாம் நீங்கிச் சுத்திகரிக்கும்படி, அந்நாளில் உங்களைச் சுத்திகரிக்கும் பொருட்டு, உங்களுக்காகப் பாவநிவிர்த்தி செய்யப்ப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ுடைய சந்நிதியில் உங்கள் பாவமெல்லாம் நீங்கிச் சுத்திகரிக்கும்படி, அந்நாளில் உங்களைச் சுத்திகரிக்கும் பொருட்டு, உங்களுக்காகப் பாவநிவிர்த்தி செய்யப்ப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ங்களுக்கு அது விசேஷித்த ஓய்வுநாள்; அதிலே உங்கள் ஆத்துமாக்களைத் தாழ்மைப் படுத்தக்கடவீர்கள்; இது நித்திய கட்டள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ங்களுக்கு அது விசேஷித்த ஓய்வுநாள்; அதிலே உங்கள் ஆத்துமாக்களைத் தாழ்மைப் படுத்தக்கடவீர்கள்; இது நித்திய கட்டள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ிஷேகம் பெற்றவனும், தன் தகப்பன் பட்டத்திற்கு வந்து ஆசாரிய ஊழியஞ்செய்யப் பிரதிஷ்டைபண்ணப்பட்டவனுமாகிய ஆசாரியனே பாவநிவிர்த்தி செய்யக்கடவன். அவன் பரிசுத்த வஸ்திரங்களாகிய சணல்நூல் வஸ்திரங்களை உடுத்திக்கொண்ட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ிஷேகம் பெற்றவனும், தன் தகப்பன் பட்டத்திற்கு வந்து ஆசாரிய ஊழியஞ்செய்யப் பிரதிஷ்டைபண்ணப்பட்டவனுமாகிய ஆசாரியனே பாவநிவிர்த்தி செய்யக்கடவன். அவன் பரிசுத்த வஸ்திரங்களாகிய சணல்நூல் வஸ்திரங்களை உடுத்திக்கொண்ட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ரிசுத்த ஸ்தலத்துக்கும் ஆசரிப்புக் கூடாரத்துக்கும் பலிபீடத்துக்கும் பிராயச்சித்தஞ்செய்து, ஆசாரியருக்காகவும் சபையின் சகல ஜனங்களுக்காகவும் பாவநிவிர்த்தி செய்யக்கடவ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ரிசுத்த ஸ்தலத்துக்கும் ஆசரிப்புக் கூடாரத்துக்கும் பலிபீடத்துக்கும் பிராயச்சித்தஞ்செய்து, ஆசாரியருக்காகவும் சபையின் சகல ஜனங்களுக்காகவும் பாவநிவிர்த்தி செய்யக்கடவ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வருஷத்தில் ஒருமுறை இஸ்ரவேல் புத்திரருக்காக, அவர்களுடைய சகல பாவங்களுக்கும் பாவநிவிர்த்தி செய்வது, உங்களுக்கு நித்திய கட்டளையாயிருக்கக்கடவது என்று சொல் என்றார். கர்த்தர் மோசேக்குக் கட்டளையிட்டபடியே ஆரோன் செய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வருஷத்தில் ஒருமுறை இஸ்ரவேல் புத்திரருக்காக, அவர்களுடைய சகல பாவங்களுக்கும் பாவநிவிர்த்தி செய்வது, உங்களுக்கு நித்திய கட்டளையாயிருக்கக்கடவது என்று சொல் என்றார். கர்த்தர் மோசேக்குக் கட்டளையிட்டபடியே ஆரோன் செய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வருஷத்தில் ஒருமுறை இஸ்ரவேல் புத்திரருக்காக, அவர்களுடைய சகல பாவங்களுக்கும் பாவநிவிர்த்தி செய்வது, உங்களுக்கு நித்திய கட்டளையாயிருக்கக்கடவது என்று சொல் என்றார். கர்த்தர் மோசேக்குக் கட்டளையிட்டபடியே ஆரோன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हारून के दो पुत्र यहोवा के साम्हने समीप जा कर मर गए, उसके बाद यहोवा ने मूसा से बातें क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होवा ने मूसा से कहा, अपने भाई हारून से कह, कि सन्दूक के ऊपर के प्रायश्चित्त वाले ढ़क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े, बीच वाले पर्दे के अन्दर, पवित्रस्थान में हर समय न प्रवेश करे, नहीं तो मर जाएगा; क्यों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यश्चित्त वाले ढ़कने के ऊपर बादल में दिखाई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जब हारून पवित्रस्थान में प्रवेश करे तब इस रीति से प्रवेश करे, अर्थात पापबलि के लिये एक बछ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और होमबलि के लिये एक मेढ़े को ले कर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ह सनी के कपड़े का पवित्र अंगरखा, और अपने तन पर सनी के कपड़े की जांघिया पहिने हुए, और सन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पड़े का कटिबन्द, और सनी के कपड़े की पगड़ी बांधे हुए प्रवेश करे; ये पवित्र स्थान हैं, और वह ज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नान करके इन्हें पहि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वह इस्त्राएलियों की मण्डली के पास से पापबलि के लिये दो बकरे और होमबलि के लिये एक मेढ़ा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हारून उस पापबलि के बछड़े को जो उसी के लिये होगा चढ़ाकर अपने और अपने घराने के लिये प्रायश्च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न दोनों बकरों को ले कर मिलापवाले तम्बू के द्वार पर यहोवा के साम्हने खड़ा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हारून दोनों बकरों पर चिट्ठियां डाले, एक चिट्ठी यहोवा के लिये और दूसरी अजाजेल के लिय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जिस बकरे पर यहोवा के नाम की चिट्ठी निकले उसको हारून पापबलि के लिये चढ़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न्तु जिस बकरे पर अजाजेल के लिये चिट्ठी निकले वह यहोवा के साम्हने जीवता खड़ा किया जाए कि उस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यश्चित्त किया जाए, और वह अजाजेल के लिये जंगल में छोड़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हारून उस पापबलि के बछड़े को जो उसी के लिये होगा समीप ले आए, और उसको बलिदान करके अपने औ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े के लिये प्रायश्चित्त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जो वेदी यहोवा के सम्मुख है उस पर के जलते हुए कोयलों से भरे हुए धूपदान को ले कर, और अपनी दो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ट्ठियों को फूटे हुए सुगन्धित धूप से भरकर, बीच वाले पर्दे के भीतर ले आ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 धूप को यहोवा के सम्मुख आग में डाले, जिस से धूप का धुआं साक्षीपत्र के ऊपर के प्रायश्चित्त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कने के ऊपर छा जाए, नहीं तो वह मर जाए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वह बछड़े के लोहू में से कुछ ले कर पूरब की ओर प्रायश्चित्त के ढकने के ऊपर अपनी उंगल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िड़के, और फिर उस लोहू में से कुछ उंगली के द्वारा उस ढकने के साम्हने भी सात बार छिड़क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वह उस पापबलि के बकरे को जो साधारण जनता के लिये होगा बलिदान करके उसके लोहू को बीच वाले पर्द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ीतर ले आए, और जिस प्रकार बछड़े के लोहू से उसने किया था ठीक वैसा ही वह बकरे के लोहू से भी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उसको प्रायश्चित्त के ढकने के ऊपर और उसके साम्हने छिड़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वह इस्त्राएलियों की भांति भांति की अशुद्धता, और अपराधों, और उनके सब पापों के कारण पवित्रस्थ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प्रायश्चित्त करे; और मिलापवाला तम्बू जो उनके संग उनकी भांति भांति की अशुद्धता के बीच रह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लिये भी वह वैसा ही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जब हारून प्रायश्चित्त करने के लिये पवित्रस्थान में प्रवेश करे, तब से जब तक वह अपने औ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े और इस्त्राएल की सारी मण्डली के लिये प्रायश्चित्त करके बाहर न निकले तब तक कोई मनुष्य मिलाप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म्बू में न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वह निकलकर उस वेदी के पास जो यहोवा के साम्हने है जाए और उसके लिये प्रायश्चित्त करे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छड़े के लोहू और बकरे के लोहू दोनों में से कुछ ले कर उस वेदी के चारों कोनों के सींगो पर लग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 लोहू में से कुछ अपनी उंगली के द्वारा सात बार उस पर छिड़ककर उसे इस्त्राएलियों की भां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ंति की अशुद्धता छुड़ाकर शुद्ध और पवित्र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जब वह पवित्रस्थान और मिलापवाले तम्बू और वेदी के लिये प्रायश्चित्त कर चुके, तब जीवित बकर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े ले आ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हारून अपने दोनों हाथों को जीवित बकरे पर रखकर इस्त्राएलियों के सब अधर्म के कामों, और उन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राधों, निदान उनके सारे पापों को अंगीकार करे, और उन को बकरे के सिर पर धरकर उसको किसी मनुष्य क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इस काम के लिये तैयार हो जंगल में भेज के छुड़व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वह बकरा उनके सब अधर्म के कामों को अपने ऊपर लादे हुए किसी निराले देश में उठा ले जाएगा;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मनुष्य उस बकरे को जंगल में छोड़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हारून मिलापवाले तम्बू में आए, और जिस सनी के वस्त्रों को पहिने हुए उसने पवित्रस्थान में प्रव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था उन्हें उतारकर वहीं पर रख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वह किसी पवित्र स्थान में जल से स्नान कर अपने निज वस्त्र पहिन ले, और बाहर जा कर अपने होम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साधारण जनता के होमबलि को चढ़ाकर अपने और जनता के लिये प्रायश्चित्त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पापबलि की चरबी को वह वेदी पर ज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जो मनुष्य बकरे को अजाजेल के लिये छोड़कर आए वह भी अपने वस्त्रों को धोए, और जल से स्नान कर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वह छावनी में प्रवेश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पापबलि का बछड़ा और पापबलि का बकरा भी जिनका लोहू पवित्रस्थान में प्रायश्चित्त कर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ाया जाए वे दोनों छावनी से बाहर पहुंचाए जाएं; और उनका चमड़ा, मांस, और गोबर आग में जला द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जो उन को जलाए वह अपने वस्त्रों को धोए, और जल से स्नान करे, और इसके बाद वह छावनी में प्रव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प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तुम लोगों के लिये यह सदा की विधि होगी कि सातवें महीने के दसवें दिन को तुम अपने अपने जीव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ु:ख देना, और उस दिन कोई, चाहे वह तुम्हारे निज देश को हो चाहे तुम्हारे बीच रहने वाला कोई पर देशी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भी किसी प्रकार का काम काज न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क्योंकि उस दिन तुम्हें शुद्ध करने के लिये तुम्हारे निमित्त प्रायश्चित्त किया जाएगा; और तुम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पापों से यहोवा के सम्मुख पवित्र ठहर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ह तुम्हारे लिये परमविश्राम का दिन ठहरे, और तुम उस दिन अपने अपने जीव को दु:ख देना; यह सद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ध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जिसका अपने पिता के स्थान पर याजक पद के लिये अभिषेक और संस्कार किया जाए वह याजक प्रायश्च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करे, अर्थात वह सनी के पवित्र वस्त्रों को पहिन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पवित्रस्थान, और मिलापवाले तम्बू, और वेदी के लिये प्रायश्चित्त करे; और याजकों के और मण्डली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े लिये भी प्रायश्चित्त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यह तुम्हारे लिये सदा की विधि होगी, कि इस्त्राएलियों के लिये प्रतिवर्ष एक बार तुम्हारे स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पों के लिये प्रायश्चित्त किया जाए। यहोवा की इस आज्ञा के अनुसार जो उसने मूसा को दी थी हारून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2026-10-21T06:36:31Z</dcterms:created>
  <dcterms:modified xsi:type="dcterms:W3CDTF">2026-10-21T06:36:31Z</dcterms:modified>
  <dc:title>लैव्यव्यवस्था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