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சா அவனைப் பார்த்து: வில்லையும் அம்புகளையும் பிடியும் என்றான்; அப்படியே வில்லையும் அம்புகளையும் பிடித்துக்கொண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வாகாசின் நாட்களிலெல்லாம் சீரியாவின் ராஜாவாகிய ஆசகேல் இஸ்ரவேலை ஒடுக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ரியாவின் ராஜாவாகிய ஆசகேல் இறந்துபோய், அவன் குமாரனாகிய பெனாதாத் அவன் ஸ்தானத்திலே ராஜாவான பின்ப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એ ઇસ્રાએલને એક છોડાવનાર આપ્યો અને તેણે ઇસ્રાએલીઓને અરામના પંજામાંથી મુકત કર્યા અને તેઓ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ં ઘરમાં પહેલાંની જેમ સુખશાંતિમાં રહે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છતાં યરોબઆમે તેમની પાસે જે પાપકમોર્ કરાવ્યાં હતાં તે તેમણે છોડયાં નહિ. સમરૂનમાં અશેરા દેવીની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મા પણ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આહાઝ પાસે કોઇ સૈન્ય નહોતું સિવાય કે 50 ઘોડેસવાર, 10 રથ અને 10,000 સૈનિકો કારણ કે અરામના રાજ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બાકીના સૈન્યનો નાશ કરી નાખ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આહાઝના શાસનના બીજાં બનાવો અને તેણે કરેલાં કાર્યો ઇસ્રાએલના રાજાઓનાઁ ઇતિહાસ નામક પુસ્ત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યહોઆહાઝ મરી ગયો અને તેને સમરૂનમાં દફનાવવામાં આવ્યો, પછી તેનો પુત્ર યોઆશ ગાદી પર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યહૂદાના રાજા યોઆશના શાસનના સાડત્રીસ વર્ષમાં હતો, ત્યારે યહોઆહાઝનો પુત્ર યોઆશ સમરૂ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ો રાજા થયો અને તેણે સોળ વર્ષ રાજ કર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યહોવાની ષ્ટિએ અયોગ્ય ગણાય તેવું આચરણ કર્યું અને નબાટના પુત્ર યરોબઆમે જે પાપ કમોર્ કર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 તે કરવાનું તેણે ચાલું રાખ્યું, તેણે તે વસ્તુઓ છોડ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રાજાનું શાસન, તેમાં બનેલા અને તેણે કરેલાં મહાન કાર્યો તેણે યહૂદાના અમાસ્યા સામે લડેલી લડાઇ સહિ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ઇસ્રાએલના રાજાઓનાઁ ઇતિહાસ નામક પુસ્તકમાં લખાય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યહૂદાના રાજા યોઆશ રાજયકાળના ત્રેવીસમા વર્ષમાં હતો ત્યાંરે યેહૂનો પુત્ર યહોઆહાઝ ઇસ્રાએલ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બન્યો. તેણે સમરૂનમાં સત્તર વર્ષ રા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, યોઆશ મરી ગયો અને તેને સમરૂનમાં ઇસ્રાએલના બધા રાજાઓ ભેગો દફનાવવામાં આવ્યો પછી, તેની જગ્યા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ોબઆમ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યહોવાની દૃષ્ટિએ અયોગ્ય ગણાય એવું આચરણ કર્યુ અને નબાટના પુત્ર યરોબઆમે જે પાપકમોર્ કર્ય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ચાલુ રાખ્યાં, તેણે તે છોડ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યારે એલિશા ભયંકર માંદગીમાં પથારીવશ થઈ ગયો ત્યારે ઇસ્રાએલનો રાજા યોઆશ તેની પાસે જઈને રડવા લાગ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ોલ્યો, હે મારા પિતા! મારા પિતા! તમે તો ઇસ્રાએલના રથ અને ઘોડેસવાર છ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હોવા ઇસ્રાએલીઓ પર ગુસ્સે થયા. અને તેણે તેમને વષોર્ સુધી અરામના રાજા હઝાએલને અને તે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ન-હદાદને ગુલામ તરીકે સોંપ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લિશાએ કહ્યું, “ધનુષબાણ લઈ આવ.”અને તેણે ધનુષબાણ મંગ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યહોઆહાઝે યહોવાને પ્રસન્ન કરવા પ્રાર્થના કરી અને યહોવાએ તેની પ્રાર્થના સાંભળી, કારણ અરા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એ ઇસ્રાએલના લોકોને કેવો ત્રાસ આપ્યો હતો, તે તેણે જોયં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એલિશાએ રાજાને કહ્યું, “ધનુષ્ય પર બાણ ચડાવ.” અને તેણે ચડાવ્યું, એલિશાએ પોતાના હાથ તેના હાથ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યા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પૂર્વ તરફની બારી ઉઘાડી નાખ.” અને યોઆશે તેમ કર્યુ, પછી એલિશાએ કહ્યું,”બાણ છોડ.” અન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યું,એટલે એલિશા બોલ્યો, “એ અરામ પરના યહોવાના વિજયનું બાણ હતું. તું અરામને એફક પાસે પૂરેપૂરી 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વે બીજા બાણ ઉપાડી લે.” એલિશાએ કહ્યું, રાજાએ બાણ ઉપાડી લીધાં એટલે એલિશાએ કહ્યું, “જમીન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ાડ.” રાજાએ ત્રણ વાર પછાડયાં અને પછી તે અટક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દેવના માણસ એલિશા તેના પર ગુસ્સે થયા અને રાજાને કહ્યું, “તારે જમીનમાં પાંચ કે છ બાણ મા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તા હતાં. જો એમ કર્યું હોત તો અરામીઓનો સંપૂર્ણ નાશ થઈ જાય ત્યાં સુધી તેં તેઓને પરાજય આપ્યો હો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તું અરામને ફકત ત્રણ જ વાર હરાવી શક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બાદ એલિશાનું મૃત્યુ થયું અને તેને દફનાવવામાં આવ્યો. વરસોવરસ મોઆબી દરોડાખોરોની ટોળીઓ દેશ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્રમણ ક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ક વખત થોડાં લોકો (ઇસ્રાએલીઓ) એક માણસને દફનાવતા હતા. જેવા ઇસ્રાએલીઓએ મોઆબી સૈનિકોને જોયા,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દેહને એલિશાની કબરની અંદર ફેંકી દઈને ભાગી ગયા. જેવો મૃતદેહ એલિશાનાં હાડકાંને અડ્યો કે મૃત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ો થઈ ગયો અને ઊઠીને ઊભો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આહાઝના સમગ્ર રાજયશાસન દરમ્યાન અરામના રાજા હઝાએલે ઇસ્રાએલીઓ પર ત્રાસ ગુજા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યહોવાએ કૃપા કરીને તેમની દયા ખાધી. ઇબ્રાહિમ, ઇસહાક અને યાકૂબ સાથે કરેલા કરારને કારણ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પ્રત્યે કૃપાદૃષ્ટિ હતી અને તેમનો નાશ કરવાની તેની ઇચ્છા નહોતી, તેમ અત્યાર સુધી તેણ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નજરથી દૂર પણ કર્ય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રામનો રાજા હઝાએલ મૃત્યુ પામ્યો અને તેનો પુત્ર બેનહદાદ તેની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ર પછી યોઆશે તેમને ત્રણ વખત પરાજય આપ્યો, અને જે શહેરો હઝાએલના પિતા બેનહદાદે તેના પિતા યહોઆહા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લઇ લીધાં હતાં તે પાછાં કબજે ક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2026-10-20T04:37:20Z</dcterms:created>
  <dcterms:modified xsi:type="dcterms:W3CDTF">2026-10-20T04:37:20Z</dcterms:modified>
  <dc:title>૨ રાજાઓ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