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ும் இரட்சகருமாகிய நீர் மெய்யாகவே உம்மை மறைத்துக்கொண்டிருக்கிற தேவன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க்கிரகங்களை உண்டுபண்ணுகிற அனைவரும் வெட்கப்பட்டு இலச்சையடைந்து ஏகமாய்க் கலங்கி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எல்லையெங்குமுள்ளவர்களே, என்னை நோக்கிப்பாருங்கள்; அப்பொழுது இரட்சிக்கப்படுவீர்கள்; நானே தேவன், வேறொருவரும் இ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எல்லையெங்குமுள்ளவர்களே, என்னை நோக்கிப்பாருங்கள்; அப்பொழுது இரட்சிக்கப்படுவீர்கள்; நானே தேவன், வேறொருவர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7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কোরসকে তার ক্ষমতা দিয়েছি| তাই সে ভাল কাজ করবে| আমি তার কাজ সহজ করে দেব| কোরস আবার আমার শহ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 তুলবে এবং আমার লোকদের মুক্ত করবে| সে আমার লোকদের আমার কাছে বিক্রিী করবে না| এই সব কাজ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কাউকে কোন মূল্য দিতে হবে না| লোকরা মুক্ত হবে এবং আমাকে কাউকে উত্‌কোচ দিতে হবে না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এই সব কিছু বল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বলেন, “মিশর ও কূশ দেশ ধনী দেশ| কিন্তু ইস্রায়েল তুমি এই সব সম্পদ পেয়ে যাবে| সবাযীযর লম্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গুলি হবে তোমার অধিকারভুক্ত| তারা গলায় শিকল ঝুলিয়ে তোমার পিছু পিছু হাঁটবে| তারা তোমার সামনে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 করে প্রার্থনা করবে|” ইস্রায়েল, ঈশ্বর তোমার সঙ্গে আছেন এবং আর কোন ঈশ্ব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তুমিই ঈশ্বর, তুমিই ইস্রায়েলের পরিত্রাতা! লোকে তোমাকে দেখতে প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হু লোক মূর্ত্তিসমূহ তৈরী করে| কিন্তু তারা হতাশ হয়ে, লজ্জিত হয়ে চলে যাবে বহু দূ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ইস্রায়েলকে প্রভু রক্ষা করবেন| পরিত্রাণ চলবে চিরকাল, কখনই, আর কখনই ইস্রায়েল লজ্জি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ই ঈশ্বর| তিনিই আকাশ ও পৃথিবী সৃষ্টি করেছেন| প্রভু পৃথিবীকে তার জায়গায় ধরে র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কে তৈরি করার সময় তিনি তা খালি রাখতে চাননি| পৃথিবীতে প্রাণের সঞ্চার করেছেন তিনি! “আমিই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কোন ঈশ্ব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গোপনে কিছু বলি নি| আমি খোলাখুলি কথা বলেছি|আমি আমার কথাগুলি পৃথিবীর অন্ধকার স্থানে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ি নি| আমি যাকোবের লোকদের পরিত্যক্ত জায়গায় আমার খোঁজ করতে বলিনি| আমিই প্রভু, আমি সত্যি কথা বল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মুখ নিঃসৃত সব সত্য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ঁর মনোনীত রাজা কোরসের বিষয়ে প্রভু এই কথা বলেন,“আমি কোরসের ডান হাত ধরবো| রাজ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তা ছিনিয়ে নিতে, আমি তাকে সাহায্য করব| কোরসকে নগরদ্বার আটকাবে না| আমি ফটকগুলো খুলে দেব এবং কো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োমরা অন্যান্য জাতি থেকে পালিয়ে এসেছ| তাই একত্রিত হয়ে আমার সামনে এস| এই মানুষগুলি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র মূর্ত্তি বহন করেছিল| এই সব লোকরা অসার দেবতাদের কাছে প্রার্থনা করে| কিন্তু তারা জানে না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কোরস তোমার সেনারা যাত্রা করবে| আমি যাব তোমার সম্মুখে| আমি পর্বতকে সমতল করে দেব| ব্রোঞ্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দ্বার ভেঙ্গে দেব| দ্বারের লৌহ-দণ্ড কেট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ে সম্পদ অন্ধকারে রক্ষিত ছিল তা আমি তোমাকে দেব| আমি তোমাকে সব গুপ্তধন দিয়ে দেব| আমি এসব করব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বুঝতে পার, আমিই প্রভু| আমিই ইস্রায়েলের ঈশ্বর এবং আমি তোমাকে নাম ধরে ডাক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দের আমার কাছে আসতে বল| তারা তাদের মামলা উপস্থিত করুক এবং উপদেশ নিক|“অনেক দিন আগে যে ঘটনা ঘট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ম্পর্কে তোমাদের কে বলেছিল? অনেক অনেক দিন আগে থেকে কে তোমাদের এই সব জিনিসগুলির কথা বলে আসছে? আম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ও অদ্বিতীয় ঈশ্বর সেই সব বলে ছিলাম| আমিই একমাত্র ঈশ্বর| এখানে কি আমার মতো অন্য কোন ঈশ্বর আ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কোন উত্কৃষ্ট ঈশ্বর আছে কি? অন্য কোন ন্যায়পরায়ণ ঈশ্বর আছে কি যে তার লোকদের রক্ষা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 অন্য কোন ঈশ্ব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আমার দাস যাকোবের জন্য এই সব করি| আমি এই সব করি আমার নির্বাচিত লোক, ইস্রায়েলের লোক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রস নাম ধরে ডাকছি তোমাকে, তুমি জানো না আমাকে, তবু আমি তোমাকে নাম ধরে ডাক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ূরবর্তী এলাকার লোকরা তোমরা মূর্ত্তির অনুসরণ বন্ধ কর| নিজেদের রক্ষা করতে তোমাদের উচিত্‌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া| আমিই ঈশ্বর| অন্য কোন ঈশ্বর নেই| আমিই একমাত্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ই প্রভু| আমিই একমাত্র ঈশ্বর| আর কোন ঈশ্বর নেই| আমি তোমাকে কাপড় পরাব| কিন্তু এখনও তুম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ল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আমার নিজ ক্ষমতাবলে এই শপথ করছি এবং যখন আমি প্রতিশ্রুতি করি তখন তা সত্যি হবেই| আ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ছি তা ঘটবেই এবং আমার প্রতিশ্রুতি প্রত্যেক লোক আমার সামনে মাথা নত করবে| প্রত্যেক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বদ্ধ হবে যে তারা আমাকে অনুস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এই সব করি, যাতে লোকে জানবে যে আমিই একমাত্র ঈশ্বর| পূর্ব থেকে পশ্চিম, সব লোক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 আর কোন ঈশ্বর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আলোর সৃষ্টিকর্তা, সৃষ্টিকর্তা অন্ধকারেরও| আমি শান্তি সৃষ্টি করি, আমি সংকটসমূহ তৈরী করি|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ি এই সব কিছু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লোকে বলবে, ‘এক মাত্র প্রভুর কাছ থেকেই ক্ষমতা ও ধার্মিকতা এস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আকাশের মেঘগুলো বৃষ্টির মত পৃথিবীর বুকে সুবিচার বর্ষন করুক| পৃথিবী উন্মুক্ত হোক এবং মুক্তি ব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ুক| এবং তার সঙ্গে ধার্মিকতা বৃদ্ধি পাক| আমি প্রভু, তাকে তৈরী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ই লোকগুলিকে দেখো! তারা তাদের সৃষ্টিকর্তার সঙ্গে তর্ক করছে| আমার সঙ্গে তাদের তর্ক লক্ষ্য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ভাঙা মাটির পাত্রের এক একটি টুকরোর মত| এক জন লোক নরম ভিজে মাটি দিয়ে পাত্র তৈরী করে এবং ক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টি জিজ্ঞাসা করে না, ‘মানুষ তুমি কি করছো?’ যে জিনিষটি তৈরী হচ্ছে, সেটির, যে লোকটি তৈরী করছ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্ন করবার এবং বলার ক্ষমতা থাকে না, “আমার কেন একটি হাতল নে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 বলবে, “শুধুমাত্র ঈশ্বরেই বিচার এবং শক্তি খুঁজে পাওয়া যায়|” কেউ কেউ প্রভুর ওপর রুদ্ধ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ঁর কাছে আসবে এবং তখন এই সব রুদ্ধ লোকরা লজ্জিত হবে| প্রভু ইস্রায়েলের লোকদের ভাল কাজ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েন এবং তারা তাদের ঈশ্বরের জন্য খুব গর্ব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 জন পিতা তার শিশুদের জীবন দেন| শিশুরা জিজ্ঞাসা করতে পারে না, ‘কেন তুমি আমাকে জীবন দিয়েছ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রা তার মাকে প্রশ্ন করতে পারে না, ‘কেন তুমি আমাকে জন্ম দিয়েছো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ঈশ্বর ইস্রায়েলের পবিত্রতম| তিনি ইস্রায়ে-লের সৃষ্টিকর্তা| তিনি বলেন,“তোমরা কি আমা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কথা জিজ্ঞাসা করছ, অথবা আমি নিজে হাতে যা তৈরী করেছি তা নিয়ে কি করতে হবে তা তোম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দিচ্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দেখো! আমি পৃথিবীকে বানিয়েছি| পৃথিবীর বাসিন্দা সব মানুষের সৃষ্টিকারী আমি| নিজের হাত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 বানিয়েছি| এবং আমি আকাশের সমস্ত সৈন্যসমূহকেআদেশ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2026-10-20T03:37:26Z</dcterms:created>
  <dcterms:modified xsi:type="dcterms:W3CDTF">2026-10-20T03:37:26Z</dcterms:modified>
  <dc:title>যিশাইয়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