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றார் – (2) இயேசு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ஜீவன் ஈந்தவர்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ாய்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ல்வாரி மீதிலே மீறுதல் தொலை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அடைந்தன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கள் யாவும் போக்கிட வ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ை நம்பி வ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யம் நொந்து நொறுங்குண்ட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த்தில் பேசிடுவா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லும் நைந்து நொந்தி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த் தேற்றிடுவா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ழைக்கிறா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2026-09-16T22:24:48Z</dcterms:created>
  <dcterms:modified xsi:type="dcterms:W3CDTF">2026-09-16T22:24:48Z</dcterms:modified>
  <dc:title>துதிப் பாடல்கள்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