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எசேக்கியா வியாதிப்பட்டு மரணத்துக்கு ஏதுவாயிருந்தான்; அப்பொழுது ஆமோத்சின் குமாரனாகிய ஏசாயா என்னும் தீர்க்கதரிசி அவனிடத்தில் வந்து, அவனை நோக்கி: நீர் உமது வீட்டுக்காரியத்தை ஒழுங்குப்படுத்தும்; நீர் பிழைக்கமாட்டீர், மரித்துப்போவீர் என்று கர்த்தர் சொல்லுகிறார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எசேக்கியா வியாதிப்பட்டு மரணத்துக்கு ஏதுவாயிருந்தான்; அப்பொழுது ஆமோத்சின் குமாரனாகிய ஏசாயா என்னும் தீர்க்கதரிசி அவனிடத்தில் வந்து, அவனை நோக்கி: நீர் உமது வீட்டுக்காரியத்தை ஒழுங்குப்படுத்தும்; நீர் பிழைக்கமாட்டீர், மரித்துப்போவீர் என்று கர்த்தர் சொல்லுகிறார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எசேக்கியா வியாதிப்பட்டு மரணத்துக்கு ஏதுவாயிருந்தான்; அப்பொழுது ஆமோத்சின் குமாரனாகிய ஏசாயா என்னும் தீர்க்கதரிசி அவனிடத்தில் வந்து, அவனை நோக்கி: நீர் உமது வீட்டுக்காரியத்தை ஒழுங்குப்படுத்தும்; நீர் பிழைக்கமாட்டீர், மரித்துப்போவீர் என்று கர்த்தர் சொல்லுகிறார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எசேக்கியா தன் முகத்தைச் சுவர்ப்புறமாகத் திரும்பிக் கொண்டு, கர்த்தரை நோக்கி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 கர்த்தாவே, நான் உமக்கு முன்பாக உண்மையும் மன உத்தமமுமாய் நடந்து, உமது பார்வைக்கு நலமானதைச் செய்தேன் என்பதை நினைத்தருளும் என்று விண்ணப்பம்பண்ணினான். எசேக்கியா மிகவும் அழு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 கர்த்தாவே, நான் உமக்கு முன்பாக உண்மையும் மன உத்தமமுமாய் நடந்து, உமது பார்வைக்கு நலமானதைச் செய்தேன் என்பதை நினைத்தருளும் என்று விண்ணப்பம்பண்ணினான். எசேக்கியா மிகவும் அழு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சாயா பாதி முற்றத்தைவிட்டு அப்புறம் போகிறதற்குமுன்னே, கர்த்தருடைய வார்த்தை அவனுக்கு உண்டாகி, அவர் சொன்னது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திரும்பிப்போய், என் ஜனத்தின் அதிபதியாகிய எசேக்கியாவை நோக்கி: உன் தகப்பனாகிய தாவீதின் தேவனாயிருக்கிற கர்த்தர் சொல்லுகிறது என்னவென்றால்: உன் விண்ணப்பத்தைக் கேட்டேன், உன் கண்ணீரைக் கண்டேன்; இதோ, நான் உன்னைக் குணமாக்குவேன்; மூன்றாம் நாளிலே நீ கர்த்தருடைய ஆலயத்துக்குப் போவ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திரும்பிப்போய், என் ஜனத்தின் அதிபதியாகிய எசேக்கியாவை நோக்கி: உன் தகப்பனாகிய தாவீதின் தேவனாயிருக்கிற கர்த்தர் சொல்லுகிறது என்னவென்றால்: உன் விண்ணப்பத்தைக் கேட்டேன், உன் கண்ணீரைக் கண்டேன்; இதோ, நான் உன்னைக் குணமாக்குவேன்; மூன்றாம் நாளிலே நீ கர்த்தருடைய ஆலயத்துக்குப் போவ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திரும்பிப்போய், என் ஜனத்தின் அதிபதியாகிய எசேக்கியாவை நோக்கி: உன் தகப்பனாகிய தாவீதின் தேவனாயிருக்கிற கர்த்தர் சொல்லுகிறது என்னவென்றால்: உன் விண்ணப்பத்தைக் கேட்டேன், உன் கண்ணீரைக் கண்டேன்; இதோ, நான் உன்னைக் குணமாக்குவேன்; மூன்றாம் நாளிலே நீ கர்த்தருடைய ஆலயத்துக்குப் போவ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நாட்களோடே பதினைந்து வருஷங்களைக் கூட்டுவேன்; உன்னையும் இந்த நகரத்தையும் அசீரியா ராஜாவின் கைக்குத் தப்புவித்து, என் நிமித்தமும் என் தாசனாகிய தாவீதின் நிமித்தமும் இந்த நகரத்துக்கு ஆதரவாய் இருப்பேன் என்று சொல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நாட்களோடே பதினைந்து வருஷங்களைக் கூட்டுவேன்; உன்னையும் இந்த நகரத்தையும் அசீரியா ராஜாவின் கைக்குத் தப்புவித்து, என் நிமித்தமும் என் தாசனாகிய தாவீதின் நிமித்தமும் இந்த நகரத்துக்கு ஆதரவாய் இருப்பேன் என்று சொல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ஏசாயா: அத்திப்பழத்து அடையைக் கொண்டுவாருங்கள் என்றான்; அதை அவர்கள் கொண்டுவந்து, பிளவையின்மேல் பற்றுப்போட்டபோது அவன் பிழைத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சேக்கியா ஏசாயாவை நோக்கி: கர்த்தர் என்னைக் குணமாக்குவதற்கும், மூன்றாம்நாளிலே நான் கர்த்தருடைய ஆலயத்திற்குப் போவதற்கும் அடையாளம் என்ன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சேக்கியா ஏசாயாவை நோக்கி: கர்த்தர் என்னைக் குணமாக்குவதற்கும், மூன்றாம்நாளிலே நான் கர்த்தருடைய ஆலயத்திற்குப் போவதற்கும் அடையாளம் என்ன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ஏசாயா: கர்த்தர் தாம் சொன்ன வார்த்தையின்படியே செய்வாரென்பதற்கு, கர்த்தரால் உனக்கு உண்டாகும் அடையாளமாகச் சாயை பத்துப் பாகை முன்னிட்டுப் போகவேண்டுமோ, பத்துப்பாகை பின்னிட்டுத் திரும்ப வேண்டுமோ என்று கேட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ஏசாயா: கர்த்தர் தாம் சொன்ன வார்த்தையின்படியே செய்வாரென்பதற்கு, கர்த்தரால் உனக்கு உண்டாகும் அடையாளமாகச் சாயை பத்துப் பாகை முன்னிட்டுப் போகவேண்டுமோ, பத்துப்பாகை பின்னிட்டுத் திரும்ப வேண்டுமோ என்று கே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எசேக்கியா: சாயை பத்துப்பாகை முன்னிட்டுப்போகிறது லேசான காரியம்; அப்படி வேண்டாம்; சாயை பத்துப்பாகை பின்னிட்டுத் திரும்பவேண்டும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ஏசாயா தீர்க்கதரிசி கர்த்தரை நோக்கிக் கூப்பிடுகையில், அவர் ஆகாசுடைய சூரிய கடியாரத்தில் பாகைக்குப் பாகை முன்போன சாயை பத்துப்பாகை பின்னிட்டுத் திரும்பும்படி செய்த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ஏசாயா தீர்க்கதரிசி கர்த்தரை நோக்கிக் கூப்பிடுகையில், அவர் ஆகாசுடைய சூரிய கடியாரத்தில் பாகைக்குப் பாகை முன்போன சாயை பத்துப்பாகை பின்னிட்டுத் திரும்பும்படி செய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பலாதானின் குமாரனாகிய பெரோதாக் பலாதான் என்னும் பாபிலோனின் ராஜா எசேக்கியா வியாதிப்பட்டிருக்கிறதைக் கேட்டு, அவனிடத்துக்கு நிருபங்களையும் வெகுமானத்தையும் அனுப்பி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பலாதானின் குமாரனாகிய பெரோதாக் பலாதான் என்னும் பாபிலோனின் ராஜா எசேக்கியா வியாதிப்பட்டிருக்கிறதைக் கேட்டு, அவனிடத்துக்கு நிருபங்களையும் வெகுமானத்தையும் அனுப்பி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சேக்கியா அவர்களை அங்கிகரித்து, பின்பு அவர்களுக்குத் தன் பொக்கிஷசாலை அனைத்தையும், வெள்ளியையும், பொன்னையும், கந்தவர்க்கங்களையும், நல்ல பரிமளதைலத்தையும், தன் ஆயுதசாலை அனைத்தையும் தன் பொக்கிஷசாலைகளிலுள்ள எல்லாவற்றையும் காண்பித்தான்; தன் அரமனையிலும் தன் ராஜ்யத்தில் எங்கும் எசேக்கியா அவர்களுக்குக் காண்பியாத பொருள் ஒன்றும் இ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சேக்கியா அவர்களை அங்கிகரித்து, பின்பு அவர்களுக்குத் தன் பொக்கிஷசாலை அனைத்தையும், வெள்ளியையும், பொன்னையும், கந்தவர்க்கங்களையும், நல்ல பரிமளதைலத்தையும், தன் ஆயுதசாலை அனைத்தையும் தன் பொக்கிஷசாலைகளிலுள்ள எல்லாவற்றையும் காண்பித்தான்; தன் அரமனையிலும் தன் ராஜ்யத்தில் எங்கும் எசேக்கியா அவர்களுக்குக் காண்பியாத பொருள் ஒன்றும் இ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ஏசாயா தீர்க்கதரிசி எசேக்கியா ராஜாவினிடத்தில் வந்து: அந்த மனுஷர் என்ன சொன்னார்கள் எங்கேயிருந்து உம்மிடத்தில் வந்தார்கள் என்று கேட்டான். அதற்கு எசேக்கியா: பாபிலோன் என்னும் தூரதேசத்திலிருந்து வந்தார்கள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ஏசாயா தீர்க்கதரிசி எசேக்கியா ராஜாவினிடத்தில் வந்து: அந்த மனுஷர் என்ன சொன்னார்கள் எங்கேயிருந்து உம்மிடத்தில் வந்தார்கள் என்று கேட்டான். அதற்கு எசேக்கியா: பாபிலோன் என்னும் தூரதேசத்திலிருந்து வந்தார்கள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: உம்முடைய வீட்டில் என்னத்தைப் பார்த்தார்கள் என்று கேட்டான். அதற்கு எசேக்கியா: என் வீட்டிலுள்ள எல்லாவற்றையும் பார்த்தார்கள்; என் பொக்கிஷங்களில் நான் அவர்களுக்குக் காண்பியாத பொருள் ஒன்றும் இல்லை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: உம்முடைய வீட்டில் என்னத்தைப் பார்த்தார்கள் என்று கேட்டான். அதற்கு எசேக்கியா: என் வீட்டிலுள்ள எல்லாவற்றையும் பார்த்தார்கள்; என் பொக்கிஷங்களில் நான் அவர்களுக்குக் காண்பியாத பொருள் ஒன்றும் இல்லை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: உம்முடைய வீட்டில் என்னத்தைப் பார்த்தார்கள் என்று கேட்டான். அதற்கு எசேக்கியா: என் வீட்டிலுள்ள எல்லாவற்றையும் பார்த்தார்கள்; என் பொக்கிஷங்களில் நான் அவர்களுக்குக் காண்பியாத பொருள் ஒன்றும் இல்லை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ஏசாயா எசேக்கியாவை நோக்கி: கர்த்தருடைய வார்த்தைக் கேள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ட்கள் வரும்; அப்பொழுது உமது வீட்டில் உள்ளதிலும், உமது பிதாக்கள் இந்நாள்வரைக்கும் சேர்த்ததிலும் ஒன்றும் மீதியாக வைக்கப்படாமல் எல்லாம் பாபிலோனுக்குக் கொண்டுபோகப்ப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ட்கள் வரும்; அப்பொழுது உமது வீட்டில் உள்ளதிலும், உமது பிதாக்கள் இந்நாள்வரைக்கும் சேர்த்ததிலும் ஒன்றும் மீதியாக வைக்கப்படாமல் எல்லாம் பாபிலோனுக்குக் கொண்டுபோகப்ப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பெறப்போகிற உமது சந்தானமாகிய; உமது குமாரர்களிலும் சிலர் பாபிலோன் ராஜாவின் அரமனையிலே அரமனை வேலைக்காரராயிருப்பார்கள் என்று கர்த்தர் சொல்லுகிறார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எசேக்கியா ஏசாயாவை நோக்கி: நீர் சொன்ன கர்த்தருடைய வார்த்தை நல்லதுதான் என்று சொல்லி, என் நாட்களிலாவது சமாதானமும் உண்மையும் இருக்குமே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எசேக்கியா ஏசாயாவை நோக்கி: நீர் சொன்ன கர்த்தருடைய வார்த்தை நல்லதுதான் என்று சொல்லி, என் நாட்களிலாவது சமாதானமும் உண்மையும் இருக்குமே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சேக்கியாவின் மற்ற வர்த்தமானங்களும், அவனுடைய எல்லா வல்லமையும், அவன் ஒரு குளத்தையும் சாலகத்தையும் உண்டாக்கினதினாலே தண்ணீரை நகரத்திற்குள்ளே வரப்பண்ணினத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சேக்கியாவின் மற்ற வர்த்தமானங்களும், அவனுடைய எல்லா வல்லமையும், அவன் ஒரு குளத்தையும் சாலகத்தையும் உண்டாக்கினதினாலே தண்ணீரை நகரத்திற்குள்ளே வரப்பண்ணினத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சேக்கியா தன் பிதாக்களோடே நித்திரையடைந்தபின், அவன் குமாரனாகிய மனாசே அவன் ஸ்தானத்தில் ராஜாவா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சேக்கியா தன் பிதாக்களோடே நித்திரையடைந்தபின், அவன் குமாரனாகிய மனாசே அவன் ஸ்தானத்தில் ராஜாவா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આ સમય દરમ્યાન રાજા હિઝિક્યા મરણતોલ માંદગીમાં સપડાયો, ત્યારે આમોસના પુત્ર યશાયા પ્રબોધકે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ુલાકાતમાં રાજાને કહ્યું, ‘આ યહોવાનાં વચન છે, “તારા કુટુંબની છેલ્લી વ્યવસ્થા જે કરવી હોય તે કરી લ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રણની તૈયારી કર, હવે તું સાજો થવાન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્યારે હિઝિક્યાએ ભીત તરફ મોં કરી યહોવાને આ પ્રમાણે પ્રાર્થના કર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ઓ યહોવા, એટલું ધ્યાનમાં રાખજે, અને યાદ રાખજે કે હું સફળ અને પ્રામાણિક જીવન જીવ્યો છું અન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ોધાર આંસુએ રડી પડ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યશાયા ત્યાંથી નીકળીને નગરની અધવચ પહોંચ્યો તે પહેલાં એમ બન્યું કે, તેને યહોવાની વાણી સંભળાઈ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તું પાછો જઈને મારા લોકોના આગેવાન હિઝિક્યાને કહે કે, ‘આ તારા પિતૃ દાઉદના દેવ યહોવાનાં વચન છે: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ી પ્રાર્થના સાંભળી છે અને તારાં આંસુ મેં જોયાં છે. હું તને સાજો કરીશ અને આજથી ત્રિજે દિવસે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ંદિરે જઈ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ું પંદર વર્ષ તારું આયુષ્ય વધારીશ. તને અને આ શહેરને આશ્શૂરના રાજાના હાથમાંથી ઉગારી લઈશ.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ી અને મારા સેવક દાઉદને આપેલ વચન માટે હું એનું રક્ષણ ક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યશાયાએ કહ્યું, “અંજીરની પોટીસ લાવીને તેના ગૂંમડા પર લગાવો અને રાજા સાજો થઈ 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છી હિઝિક્યાએ યશાયાને પૂછયું, “યહોવા મને સાજો કરી દેશે અને હું ત્રીજે દિવસમાં મંદિરે જઈશ, એ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ંધાણી શી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યશાયાએ કહ્યું, “આ એંધાણી યહોવા તરફથી આવે છે. હાં, તેમણે જેનું વચન આપ્યું હતું તે જરુર કરે છે.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ાંયડો 10 ડગલા આગળ જાય કે 10 ડગલા પાછો જાય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્યારે હિઝિક્યાએ કહ્યું, છાંયડોને 10 ડગલા આગળ જવું તો સહેલું છે, પણ એ 10 ડગલા પાછળ જાય એમ ક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્રબોધક યશાયાએ યહોવાને મોટેથી પોકાર કર્યો, છાંયડાને 10 ડગલા પાછળ હઠાવ્યો, આ રીતે સૂર્ય આહાઝ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ૌર-ઘડિયાલ પર ક્ષીણ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 સમયે બાબિલના રાજા બાલઅદાનના પુત્ર બરોદાખ-બાલઅદાને કેટલાક માણસોને શુભેચ્છા પત્રો અને ભેટ લઈ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િઝિક્યા પાસે મોકલ્યા કારણ કે તેણે તેની માંદગીના સમાચાર જાણ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િઝિક્યાએ તેઓનો આભાર માન્યો અને તેઓને પોતાનો આખો ખજાનો બતાવ્યો, તેના ભંડારના બધા જ ચાંદી, સોન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ગંધી દ્રવ્યો, મૂલ્યવાન તેલ અને શસ્રભંડાર એ સર્વ તેને બતા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્યારે પ્રબોધક યશાયાએ આવીને હિઝિક્યાને પૂછયું, “એ લોકો કયાંથી આવ્યા અને તેમણે શ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?”હિઝિક્યાએ કહ્યું, “તેઓ દૂરના દેશ બાબિલથી આવ્ય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યશાયાએ પૂછયું, “એ લોકોએ તારા મહેલમાં શું શું જોયું?” હિઝિક્યાએ કહ્યું, “એ લોકોએ મારા મહેલ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ું જ જોયું છે. જે કંઇ પણ ભંડારમાં હતું તે બધું તેમણે જોયું છે, ત્યાં કંઇ બાકી નહોતું રાખ્યું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ેં તેમને ન બતાવ્યું હોય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્યારે યશાયાએ કહ્યું, “યહોવાનાં વચન સાંભળ, તે કહે છ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એવો સમય આવી રહ્યો છે જયારે તારા મહેલમાંનું બધું જ, તારા પિતૃઓએ આજ સુધી જે કંઈ ભેગું કર્યુ છ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ું જ, બાબિલ લઇ જશે. કશું જ બાકી રહે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અને તારા પોતાના પુત્રોને લઈ જઈને બાબિલના રાજાના મહેલમાં નોકરો તરીકે રાખવામાં આવ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િઝિક્યાએ કહ્યું, “તમે યહોવાનાં જે વચન સંભળાવ્યાં તે સારાં છે.”તેણે વિચાર્યુ કે, “હું જીવી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 સુધી તો શાંતિ અને સુરક્ષા કાયમ રહેશે ન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હિઝિક્યાનાઁ શાસનનાં બીજા બનાવો અને તેણે કરેલા કાર્યોની તથા તેણે નગરમાં પાણી લાવવા માટે બંધાવેલ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રો અને બંધો આ બધું “યહૂદાના રાજાઓનાં ઇતિહાસ” નામક પુસ્તકમાં લખાયેલા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એ પછી હિઝિક્યા પિતૃલોકને પામ્યો એટલે તેનો પુત્ર મનાશ્શા તેના પછી ગાદીએ આવ્યો અને રાજ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ગ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2026-10-20T04:39:04Z</dcterms:created>
  <dcterms:modified xsi:type="dcterms:W3CDTF">2026-10-20T04:39:04Z</dcterms:modified>
  <dc:title>૨ રાજાઓ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