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09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ே நான் நேசிப்பேன் (3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ரே இயேசய்யா – (உம்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ம் அமர்ந்து ஆராதிப்பேன் (உம்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சனம் தியானித்து அகமகிழ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ப் புயல் வந்து மோதித் தாக்கினாலும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சைக்கப்படுவதில்லை –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2026-10-24T12:24:42Z</dcterms:created>
  <dcterms:modified xsi:type="dcterms:W3CDTF">2026-10-24T12:24:42Z</dcterms:modified>
  <dc:title>துதிப் பாடல்கள் : 738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