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தேவனை அவருடைய பரிசுத்த ஸ்தலத்தில் துதியுங்கள்; அவருடைய வல்லமை விளங்கும் ஆகாய விரிவைப்பார்த்து அவரைத் துத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வல்லமையுள்ள கிரியைகளுக்காகத் துதியுங்கள்; மாட்சிமை பொருந்திய அவருடைய மகத்துவத்திற்காக அவரைத் துத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க்காள தொனியோடே அவரைத் துதியுங்கள்; வீணையோடும் சுரமண்டலத்தோடும் அவரைத் துதி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்புரோடும் நடனத்தோடும் அவரைத் துதியுங்கள்; யாழோடும் தீங்குழலோடும் அவரைத் துதிய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ஓசையுள்ள கைத்தாளங்களோடும் அவரைத் துதியுங்கள்; பேரோசையுள்ள கைத்தாளங்களோடும் அவரைத் துதிய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வாசமுள்ள யாவும் கர்த்தரைத் துதிப்பதாக. (அல்லேலூய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60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ની સ્તુતિ કરો! તેમના મંદિરમાં તેમની સ્તુતિ કરો! તેમના શકિતશાળી આકાશમાં તેમની સ્તુતિ 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નાં પરાક્રમી કાર્યો માટે તેમની સ્તુતિ કરો; તેમની અજોડ મહાનતા માટે તેમની સ્તુતિ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રણશિંગડા વગાડીને તેમની સ્તુતિ કરો; સિતાર તથા વીણાથી તેમની સ્તુતિ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ખંજરી તથાનૃત્યસહિત તેમની સ્તુતિ કરો; સારંગી તથા શરણાઇ સાથે તેમની સ્તુતિ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ીવ્ર સૂરવાળી ઝાંઝોના મોટા અવાજ સાથે તેમની સ્તુતિ ગાઓ, ઝાંઝોના હર્ષનાદ સાથે તેમની સ્તુતિ 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શ્વાસોચ્છ્વાસ લેનારાં સર્વ યહોવાની સ્તુતિ કરો, તમે સૌ યહોવાની સ્તુતિ 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2026-10-21T10:50:21Z</dcterms:created>
  <dcterms:modified xsi:type="dcterms:W3CDTF">2026-10-21T10:50:21Z</dcterms:modified>
  <dc:title>ગીતશાસ્ત્ર : 150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