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தேவனே, என்னைக் காப்பாற்றும், உம்மை நம்பி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நெஞ்சமே, நீ கர்த்தரை நோக்கி: தேவரீர், என் ஆண்டவராயிருக்கிறீர், என் செல்வம் உமக்கு வேண்டியதாயிர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ூமியிலுள்ள பரிசுத்தவான்களுக்கும், நான் என் முழுப் பிரியத்தையும், வைத்திருக்கிற மகாத்துமாக்களுக்கும், அது வேண்டியதாயிருக்கிறது என்று சொன்னாய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ந்நியதேவனை நாடிப் பின்பற்றுகிறவர்களுக்கு வேதனைகள் பெருகும்; அவர்கள் செலுத்துகிற இரத்த பானபலிகளை நான் செலுத்தமாட்டேன், அவர்கள் நாமங்களை என் உதடுகளினால் உச்சரிக்கவுமாட்ட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என் சுதந்தரமும் என் பாத்திரத்தின் பங்குமானவர்; என் சுதந்தரத்தை தேவரீர் காப்பாற்றுகிறீ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ேர்த்தியான இடங்களில் எனக்குப் பங்கு கிடைத்தது; ஆம், சிறப்பான சுதந்தரம் எனக்கு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க்கு ஆலோசனை தந்த கர்த்தரைத் துதிப்பேன்; இராக்காலங்களிலும் என் உள்ளிந்திரியங்கள் என்னை உணர்த்த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ை எப்பொழுதும் எனக்கு முன்பாக வைத்திருக்கிறேன்; அவர் என் வலதுபாரிசத்தில் இருக்கிறபடியால் நான் அசைக்கப்படு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 தங்கியிருக்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கையால் என் இருதயம் பூரித்தது, என் மகிமை களிகூர்ந்தது; என் மாம்சமும் நம்பிக்கையோடே தங்கியிருக்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ஆத்துமாவைப் பாதாளத்தில் விடீர்; உம்முடைய பரிசுத்தவானை அழிவைக் காணவொட்டீ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ஜீவமார்க்கத்தை எனக்குத் தெரியப்படுத்துவீர்; உம்முடைய சமுகத்தில் பரிபூரண ஆனந்தமும், உம்முடைய வலது பாரிசத்தில் நித்திய பேரின்பமும் உண்ட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8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దేవా, నీ శరణుజొచ్చియున్నాను, నన్ను కాపాడ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నీవే ప్రభుడవు, నీకంటె నాకు క్షేమాధారమేదియులేదని యెహోవాతో నేను మనవి చేయుద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నేనీలాగందునుభూమిమీదనున్న భక్తులే శ్రేష్టులు; వారు నాకు కేవలము ఇష్ట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యెహోవాను విడచి వేరొకని అనుసరించువారికిశ్రమలు విస్తరించును.వారర్పించు రక్త పానీయార్పణ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ర్పింపనువారి పేళ్లు నా పెదవులనెత్త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యెహోవా నా స్వాస్థ్యభాగము నా పానీయభాగమునీవే నా భాగమును కాపాడుచ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నోహర స్థలములలో నాకు పాలు ప్రాప్తించెనుశ్రేష్ఠమైన స్వాస్థ్యము నాకు కలిగ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ాకు ఆలోచనకర్తయైన యెహోవాను స్తుతించెదనురాత్రిగడియలలో నా అంతరింద్రియము నాకుబోధించు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సదాకాలము యెహోవాయందు నా గురి నిలుపుచున్నాను.ఆయన నా కుడి పార్శ్వమందు ఉన్నాడు గనుకనేను కదల్చబడ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అందువలన నా హృదయము సంతోషించుచున్నదినా ఆత్మ హర్షించుచున్నదినా శరీరముకూడ సురక్షిత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సించుచున్న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ఎందుకనగా నీవు నా ఆత్మను పాతాళములో విడచిపెట్టవునీ పరిశుద్ధుని కుళ్లుపట్టనియ్య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జీవమార్గమును నీవు నాకు తెలియజేసెదవు నీ సన్నిధిని సంపూర్ణసంతోషము కలదునీ కుడిచేతిలో నిత్య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ుఖములుకల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6">
  <a:themeElements>
    <a:clrScheme name="Theme3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2026-10-20T07:33:29Z</dcterms:created>
  <dcterms:modified xsi:type="dcterms:W3CDTF">2026-10-20T07:33:29Z</dcterms:modified>
  <dc:title>కీర్తనలు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