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ுரமாக மாற்ற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பாதையில் நடக்கின்ற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ின் வெளிச்சம் அ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காற்றே தேற்றரவாள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நதியில் தா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த்திடும் ஜீவநத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நதியே என்னில் பாய்ந்து செல்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த்தில் ஆறுகள் ஓ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ைவனங்கள் செழிப்பாய்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ள்ளத்தாக்குகள் மாற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ியை போல கசந்திடும் வாழ்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2026-07-31T14:57:31Z</dcterms:created>
  <dcterms:modified xsi:type="dcterms:W3CDTF">2026-07-31T14:57:31Z</dcterms:modified>
  <dc:title>துதிப் பாடல்கள்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