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எருசலேமைச் சுற்றிலும் இருக்குமாப்போல், கர்த்தர் இதுமுதல் என்றென்றைக்கும் தம்முடைய ஜனத்தைச் சுற்றிலும்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 சுதந்தரத்தின்மேல் நிலைத்திர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 சுதந்தரத்தின்மேல் நிலைத்திர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ல்லவர்களுக்கும் இருதயத்தில் செம்மையானவர்களுக்கும் நன்மைசெய்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 சமாதானமு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 சமாதானமு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ம்புகிறவர்கள் என்றென்றைக்கும் அசையாமல் நிலைத்திருக்கும் சீயோன் பர்வதத்தைப்போல் இ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ರೂಸಲೇಮಿನ ಸುತ್ತಲೂ ಬೆಟ್ಟಗಳಿರುವಂತೆ ಕರ್ತನು ಈಗಿನಿಂದ ಯುಗಯುಗಕ್ಕೂ ತನ್ನ ಜನರ ಸುತ್ತಲೂ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ತಿವಂತರು ತಮ್ಮ ಕೈಗಳನ್ನು ಅನ್ಯಾಯಕ್ಕೆ ಚಾಚದ ಹಾಗೆ, ದುಷ್ಟನ ಕೋಲು ನೀತಿವಂತರ ಸ್ವಾಸ್ತ್ಯ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ೆಯಾಗ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ಒಳ್ಳೆಯವರಿಗೂ ಯಥಾರ್ಥ ಹೃದಯವುಳ್ಳವರಿಗೂ ಒಳ್ಳೇದನ್ನು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ತಮ್ಮ ಡೊಂಕು ಮಾರ್ಗಗಳಲ್ಲಿ ತಿರುಗುವವರನ್ನು ದುಷ್ಟತನ ಮಾಡುವವರ ಸಂಗಡ ಕರ್ತನು ಹೋಗ ಮಾಡುವನು.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ಸಮಾಧಾನ ವ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ಲ್ಲಿ ಭರವಸವಿಡುವವರು ಚೀಯೋನ್‌ ಪರ್ವತದ ಹಾಗಿ ದ್ದಾರೆ; ಅದು ಕದಲದೆ ಯುಗಯುಗಕ್ಕ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2026-10-20T10:17:53Z</dcterms:created>
  <dcterms:modified xsi:type="dcterms:W3CDTF">2026-10-20T10:17:53Z</dcterms:modified>
  <dc:title>ಕೀರ್ತನೆಗಳು : 125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